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70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1" r:id="rId17"/>
    <p:sldId id="274" r:id="rId18"/>
    <p:sldId id="275" r:id="rId19"/>
    <p:sldId id="273" r:id="rId20"/>
    <p:sldId id="272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67" autoAdjust="0"/>
  </p:normalViewPr>
  <p:slideViewPr>
    <p:cSldViewPr>
      <p:cViewPr varScale="1">
        <p:scale>
          <a:sx n="75" d="100"/>
          <a:sy n="75" d="100"/>
        </p:scale>
        <p:origin x="-100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A0E86E-3AE2-4FD1-B5B1-521AC3690099}" type="datetimeFigureOut">
              <a:rPr lang="en-US" smtClean="0"/>
              <a:pPr/>
              <a:t>9/17/2009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2F8489-DC3A-4D8C-B194-62628470B1A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F8489-DC3A-4D8C-B194-62628470B1A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F8489-DC3A-4D8C-B194-62628470B1A0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F8489-DC3A-4D8C-B194-62628470B1A0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F8489-DC3A-4D8C-B194-62628470B1A0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F8489-DC3A-4D8C-B194-62628470B1A0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F8489-DC3A-4D8C-B194-62628470B1A0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F8489-DC3A-4D8C-B194-62628470B1A0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F8489-DC3A-4D8C-B194-62628470B1A0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F8489-DC3A-4D8C-B194-62628470B1A0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F8489-DC3A-4D8C-B194-62628470B1A0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F8489-DC3A-4D8C-B194-62628470B1A0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F8489-DC3A-4D8C-B194-62628470B1A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F8489-DC3A-4D8C-B194-62628470B1A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F8489-DC3A-4D8C-B194-62628470B1A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F8489-DC3A-4D8C-B194-62628470B1A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F8489-DC3A-4D8C-B194-62628470B1A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F8489-DC3A-4D8C-B194-62628470B1A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F8489-DC3A-4D8C-B194-62628470B1A0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2F8489-DC3A-4D8C-B194-62628470B1A0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50407-9E18-4823-B008-AA7C46A2A381}" type="datetimeFigureOut">
              <a:rPr lang="en-US" smtClean="0"/>
              <a:pPr/>
              <a:t>9/17/2009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DE585-0595-4C28-AEC6-91825BE0E1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50407-9E18-4823-B008-AA7C46A2A381}" type="datetimeFigureOut">
              <a:rPr lang="en-US" smtClean="0"/>
              <a:pPr/>
              <a:t>9/17/2009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DE585-0595-4C28-AEC6-91825BE0E1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50407-9E18-4823-B008-AA7C46A2A381}" type="datetimeFigureOut">
              <a:rPr lang="en-US" smtClean="0"/>
              <a:pPr/>
              <a:t>9/17/2009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DE585-0595-4C28-AEC6-91825BE0E1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50407-9E18-4823-B008-AA7C46A2A381}" type="datetimeFigureOut">
              <a:rPr lang="en-US" smtClean="0"/>
              <a:pPr/>
              <a:t>9/17/2009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DE585-0595-4C28-AEC6-91825BE0E1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50407-9E18-4823-B008-AA7C46A2A381}" type="datetimeFigureOut">
              <a:rPr lang="en-US" smtClean="0"/>
              <a:pPr/>
              <a:t>9/17/2009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DE585-0595-4C28-AEC6-91825BE0E1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50407-9E18-4823-B008-AA7C46A2A381}" type="datetimeFigureOut">
              <a:rPr lang="en-US" smtClean="0"/>
              <a:pPr/>
              <a:t>9/17/2009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DE585-0595-4C28-AEC6-91825BE0E1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50407-9E18-4823-B008-AA7C46A2A381}" type="datetimeFigureOut">
              <a:rPr lang="en-US" smtClean="0"/>
              <a:pPr/>
              <a:t>9/17/2009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DE585-0595-4C28-AEC6-91825BE0E1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50407-9E18-4823-B008-AA7C46A2A381}" type="datetimeFigureOut">
              <a:rPr lang="en-US" smtClean="0"/>
              <a:pPr/>
              <a:t>9/17/2009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4DE585-0595-4C28-AEC6-91825BE0E1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50407-9E18-4823-B008-AA7C46A2A381}" type="datetimeFigureOut">
              <a:rPr lang="en-US" smtClean="0"/>
              <a:pPr/>
              <a:t>9/17/2009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DE585-0595-4C28-AEC6-91825BE0E1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50407-9E18-4823-B008-AA7C46A2A381}" type="datetimeFigureOut">
              <a:rPr lang="en-US" smtClean="0"/>
              <a:pPr/>
              <a:t>9/17/2009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954DE585-0595-4C28-AEC6-91825BE0E1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C1050407-9E18-4823-B008-AA7C46A2A381}" type="datetimeFigureOut">
              <a:rPr lang="en-US" smtClean="0"/>
              <a:pPr/>
              <a:t>9/17/2009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DE585-0595-4C28-AEC6-91825BE0E1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1050407-9E18-4823-B008-AA7C46A2A381}" type="datetimeFigureOut">
              <a:rPr lang="en-US" smtClean="0"/>
              <a:pPr/>
              <a:t>9/17/2009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54DE585-0595-4C28-AEC6-91825BE0E18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Finishing fractions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September 17,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42) 5/9 x 6/11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848"/>
          <p:cNvSpPr/>
          <p:nvPr/>
        </p:nvSpPr>
        <p:spPr>
          <a:xfrm>
            <a:off x="3577589" y="2477452"/>
            <a:ext cx="51437" cy="334329"/>
          </a:xfrm>
          <a:custGeom>
            <a:avLst/>
            <a:gdLst/>
            <a:ahLst/>
            <a:cxnLst/>
            <a:rect l="0" t="0" r="0" b="0"/>
            <a:pathLst>
              <a:path w="51437" h="334329">
                <a:moveTo>
                  <a:pt x="0" y="0"/>
                </a:moveTo>
                <a:lnTo>
                  <a:pt x="0" y="11932"/>
                </a:lnTo>
                <a:lnTo>
                  <a:pt x="953" y="14622"/>
                </a:lnTo>
                <a:lnTo>
                  <a:pt x="2541" y="17368"/>
                </a:lnTo>
                <a:lnTo>
                  <a:pt x="4552" y="20151"/>
                </a:lnTo>
                <a:lnTo>
                  <a:pt x="5892" y="24864"/>
                </a:lnTo>
                <a:lnTo>
                  <a:pt x="6786" y="30864"/>
                </a:lnTo>
                <a:lnTo>
                  <a:pt x="7382" y="37721"/>
                </a:lnTo>
                <a:lnTo>
                  <a:pt x="7779" y="44197"/>
                </a:lnTo>
                <a:lnTo>
                  <a:pt x="8220" y="56473"/>
                </a:lnTo>
                <a:lnTo>
                  <a:pt x="9290" y="64319"/>
                </a:lnTo>
                <a:lnTo>
                  <a:pt x="10956" y="73359"/>
                </a:lnTo>
                <a:lnTo>
                  <a:pt x="13019" y="83196"/>
                </a:lnTo>
                <a:lnTo>
                  <a:pt x="14395" y="100232"/>
                </a:lnTo>
                <a:lnTo>
                  <a:pt x="15312" y="122066"/>
                </a:lnTo>
                <a:lnTo>
                  <a:pt x="15923" y="147100"/>
                </a:lnTo>
                <a:lnTo>
                  <a:pt x="18235" y="171409"/>
                </a:lnTo>
                <a:lnTo>
                  <a:pt x="21682" y="195235"/>
                </a:lnTo>
                <a:lnTo>
                  <a:pt x="36351" y="279124"/>
                </a:lnTo>
                <a:lnTo>
                  <a:pt x="38522" y="292763"/>
                </a:lnTo>
                <a:lnTo>
                  <a:pt x="39968" y="302808"/>
                </a:lnTo>
                <a:lnTo>
                  <a:pt x="40933" y="310457"/>
                </a:lnTo>
                <a:lnTo>
                  <a:pt x="42529" y="316509"/>
                </a:lnTo>
                <a:lnTo>
                  <a:pt x="44546" y="321496"/>
                </a:lnTo>
                <a:lnTo>
                  <a:pt x="51436" y="3343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849"/>
          <p:cNvSpPr/>
          <p:nvPr/>
        </p:nvSpPr>
        <p:spPr>
          <a:xfrm>
            <a:off x="3869599" y="2477805"/>
            <a:ext cx="491665" cy="368103"/>
          </a:xfrm>
          <a:custGeom>
            <a:avLst/>
            <a:gdLst/>
            <a:ahLst/>
            <a:cxnLst/>
            <a:rect l="0" t="0" r="0" b="0"/>
            <a:pathLst>
              <a:path w="491665" h="368103">
                <a:moveTo>
                  <a:pt x="205196" y="8220"/>
                </a:moveTo>
                <a:lnTo>
                  <a:pt x="205196" y="3669"/>
                </a:lnTo>
                <a:lnTo>
                  <a:pt x="203290" y="2328"/>
                </a:lnTo>
                <a:lnTo>
                  <a:pt x="196094" y="839"/>
                </a:lnTo>
                <a:lnTo>
                  <a:pt x="185883" y="0"/>
                </a:lnTo>
                <a:lnTo>
                  <a:pt x="181843" y="1787"/>
                </a:lnTo>
                <a:lnTo>
                  <a:pt x="167056" y="12452"/>
                </a:lnTo>
                <a:lnTo>
                  <a:pt x="156177" y="18991"/>
                </a:lnTo>
                <a:lnTo>
                  <a:pt x="144992" y="25072"/>
                </a:lnTo>
                <a:lnTo>
                  <a:pt x="133671" y="31902"/>
                </a:lnTo>
                <a:lnTo>
                  <a:pt x="122289" y="41288"/>
                </a:lnTo>
                <a:lnTo>
                  <a:pt x="100721" y="61969"/>
                </a:lnTo>
                <a:lnTo>
                  <a:pt x="86968" y="75485"/>
                </a:lnTo>
                <a:lnTo>
                  <a:pt x="73990" y="90211"/>
                </a:lnTo>
                <a:lnTo>
                  <a:pt x="61528" y="105743"/>
                </a:lnTo>
                <a:lnTo>
                  <a:pt x="49409" y="121813"/>
                </a:lnTo>
                <a:lnTo>
                  <a:pt x="40378" y="134431"/>
                </a:lnTo>
                <a:lnTo>
                  <a:pt x="33405" y="144748"/>
                </a:lnTo>
                <a:lnTo>
                  <a:pt x="27803" y="153531"/>
                </a:lnTo>
                <a:lnTo>
                  <a:pt x="23117" y="162244"/>
                </a:lnTo>
                <a:lnTo>
                  <a:pt x="19040" y="170910"/>
                </a:lnTo>
                <a:lnTo>
                  <a:pt x="15369" y="179545"/>
                </a:lnTo>
                <a:lnTo>
                  <a:pt x="11969" y="188159"/>
                </a:lnTo>
                <a:lnTo>
                  <a:pt x="5652" y="205350"/>
                </a:lnTo>
                <a:lnTo>
                  <a:pt x="3587" y="216793"/>
                </a:lnTo>
                <a:lnTo>
                  <a:pt x="2210" y="230136"/>
                </a:lnTo>
                <a:lnTo>
                  <a:pt x="1291" y="244746"/>
                </a:lnTo>
                <a:lnTo>
                  <a:pt x="272" y="268600"/>
                </a:lnTo>
                <a:lnTo>
                  <a:pt x="0" y="278962"/>
                </a:lnTo>
                <a:lnTo>
                  <a:pt x="771" y="287774"/>
                </a:lnTo>
                <a:lnTo>
                  <a:pt x="2237" y="295554"/>
                </a:lnTo>
                <a:lnTo>
                  <a:pt x="4168" y="302646"/>
                </a:lnTo>
                <a:lnTo>
                  <a:pt x="6407" y="309279"/>
                </a:lnTo>
                <a:lnTo>
                  <a:pt x="8852" y="315606"/>
                </a:lnTo>
                <a:lnTo>
                  <a:pt x="11435" y="321729"/>
                </a:lnTo>
                <a:lnTo>
                  <a:pt x="16014" y="327716"/>
                </a:lnTo>
                <a:lnTo>
                  <a:pt x="21925" y="333612"/>
                </a:lnTo>
                <a:lnTo>
                  <a:pt x="36112" y="344291"/>
                </a:lnTo>
                <a:lnTo>
                  <a:pt x="43895" y="348472"/>
                </a:lnTo>
                <a:lnTo>
                  <a:pt x="51942" y="352212"/>
                </a:lnTo>
                <a:lnTo>
                  <a:pt x="61117" y="355658"/>
                </a:lnTo>
                <a:lnTo>
                  <a:pt x="71043" y="358908"/>
                </a:lnTo>
                <a:lnTo>
                  <a:pt x="81470" y="362027"/>
                </a:lnTo>
                <a:lnTo>
                  <a:pt x="91280" y="364106"/>
                </a:lnTo>
                <a:lnTo>
                  <a:pt x="100677" y="365492"/>
                </a:lnTo>
                <a:lnTo>
                  <a:pt x="109799" y="366416"/>
                </a:lnTo>
                <a:lnTo>
                  <a:pt x="119690" y="367032"/>
                </a:lnTo>
                <a:lnTo>
                  <a:pt x="140841" y="367717"/>
                </a:lnTo>
                <a:lnTo>
                  <a:pt x="178719" y="368102"/>
                </a:lnTo>
                <a:lnTo>
                  <a:pt x="191355" y="367204"/>
                </a:lnTo>
                <a:lnTo>
                  <a:pt x="203588" y="365653"/>
                </a:lnTo>
                <a:lnTo>
                  <a:pt x="215554" y="363666"/>
                </a:lnTo>
                <a:lnTo>
                  <a:pt x="251709" y="356378"/>
                </a:lnTo>
                <a:lnTo>
                  <a:pt x="273352" y="351768"/>
                </a:lnTo>
                <a:lnTo>
                  <a:pt x="291591" y="346789"/>
                </a:lnTo>
                <a:lnTo>
                  <a:pt x="307560" y="341565"/>
                </a:lnTo>
                <a:lnTo>
                  <a:pt x="322016" y="336178"/>
                </a:lnTo>
                <a:lnTo>
                  <a:pt x="339273" y="328776"/>
                </a:lnTo>
                <a:lnTo>
                  <a:pt x="378768" y="310392"/>
                </a:lnTo>
                <a:lnTo>
                  <a:pt x="395206" y="302060"/>
                </a:lnTo>
                <a:lnTo>
                  <a:pt x="409022" y="294601"/>
                </a:lnTo>
                <a:lnTo>
                  <a:pt x="421090" y="287723"/>
                </a:lnTo>
                <a:lnTo>
                  <a:pt x="431993" y="280280"/>
                </a:lnTo>
                <a:lnTo>
                  <a:pt x="442119" y="272461"/>
                </a:lnTo>
                <a:lnTo>
                  <a:pt x="451727" y="264390"/>
                </a:lnTo>
                <a:lnTo>
                  <a:pt x="459085" y="256153"/>
                </a:lnTo>
                <a:lnTo>
                  <a:pt x="464943" y="247803"/>
                </a:lnTo>
                <a:lnTo>
                  <a:pt x="469800" y="239380"/>
                </a:lnTo>
                <a:lnTo>
                  <a:pt x="473991" y="230906"/>
                </a:lnTo>
                <a:lnTo>
                  <a:pt x="477737" y="222400"/>
                </a:lnTo>
                <a:lnTo>
                  <a:pt x="481188" y="213871"/>
                </a:lnTo>
                <a:lnTo>
                  <a:pt x="487561" y="196775"/>
                </a:lnTo>
                <a:lnTo>
                  <a:pt x="490594" y="188216"/>
                </a:lnTo>
                <a:lnTo>
                  <a:pt x="491664" y="179652"/>
                </a:lnTo>
                <a:lnTo>
                  <a:pt x="491425" y="171086"/>
                </a:lnTo>
                <a:lnTo>
                  <a:pt x="490312" y="162517"/>
                </a:lnTo>
                <a:lnTo>
                  <a:pt x="488619" y="153947"/>
                </a:lnTo>
                <a:lnTo>
                  <a:pt x="486537" y="145376"/>
                </a:lnTo>
                <a:lnTo>
                  <a:pt x="484196" y="136805"/>
                </a:lnTo>
                <a:lnTo>
                  <a:pt x="480731" y="128233"/>
                </a:lnTo>
                <a:lnTo>
                  <a:pt x="476516" y="119661"/>
                </a:lnTo>
                <a:lnTo>
                  <a:pt x="471801" y="111089"/>
                </a:lnTo>
                <a:lnTo>
                  <a:pt x="464848" y="101564"/>
                </a:lnTo>
                <a:lnTo>
                  <a:pt x="456402" y="91404"/>
                </a:lnTo>
                <a:lnTo>
                  <a:pt x="446961" y="80821"/>
                </a:lnTo>
                <a:lnTo>
                  <a:pt x="435905" y="70908"/>
                </a:lnTo>
                <a:lnTo>
                  <a:pt x="423772" y="61442"/>
                </a:lnTo>
                <a:lnTo>
                  <a:pt x="410921" y="52274"/>
                </a:lnTo>
                <a:lnTo>
                  <a:pt x="399496" y="45209"/>
                </a:lnTo>
                <a:lnTo>
                  <a:pt x="389021" y="39547"/>
                </a:lnTo>
                <a:lnTo>
                  <a:pt x="379181" y="34819"/>
                </a:lnTo>
                <a:lnTo>
                  <a:pt x="368811" y="30715"/>
                </a:lnTo>
                <a:lnTo>
                  <a:pt x="358088" y="27027"/>
                </a:lnTo>
                <a:lnTo>
                  <a:pt x="347128" y="23615"/>
                </a:lnTo>
                <a:lnTo>
                  <a:pt x="337917" y="21341"/>
                </a:lnTo>
                <a:lnTo>
                  <a:pt x="322603" y="18814"/>
                </a:lnTo>
                <a:lnTo>
                  <a:pt x="309447" y="20231"/>
                </a:lnTo>
                <a:lnTo>
                  <a:pt x="295344" y="23083"/>
                </a:lnTo>
                <a:lnTo>
                  <a:pt x="286250" y="23844"/>
                </a:lnTo>
                <a:lnTo>
                  <a:pt x="276377" y="24350"/>
                </a:lnTo>
                <a:lnTo>
                  <a:pt x="265985" y="25641"/>
                </a:lnTo>
                <a:lnTo>
                  <a:pt x="255246" y="27454"/>
                </a:lnTo>
                <a:lnTo>
                  <a:pt x="244278" y="29615"/>
                </a:lnTo>
                <a:lnTo>
                  <a:pt x="221930" y="34556"/>
                </a:lnTo>
                <a:lnTo>
                  <a:pt x="210637" y="37207"/>
                </a:lnTo>
                <a:lnTo>
                  <a:pt x="195549" y="40153"/>
                </a:lnTo>
                <a:lnTo>
                  <a:pt x="179478" y="425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50"/>
          <p:cNvSpPr/>
          <p:nvPr/>
        </p:nvSpPr>
        <p:spPr>
          <a:xfrm>
            <a:off x="3303270" y="2880360"/>
            <a:ext cx="1470837" cy="102871"/>
          </a:xfrm>
          <a:custGeom>
            <a:avLst/>
            <a:gdLst/>
            <a:ahLst/>
            <a:cxnLst/>
            <a:rect l="0" t="0" r="0" b="0"/>
            <a:pathLst>
              <a:path w="1470837" h="102871">
                <a:moveTo>
                  <a:pt x="1465897" y="102870"/>
                </a:moveTo>
                <a:lnTo>
                  <a:pt x="1470448" y="93768"/>
                </a:lnTo>
                <a:lnTo>
                  <a:pt x="1470836" y="90134"/>
                </a:lnTo>
                <a:lnTo>
                  <a:pt x="1470142" y="86760"/>
                </a:lnTo>
                <a:lnTo>
                  <a:pt x="1468727" y="83557"/>
                </a:lnTo>
                <a:lnTo>
                  <a:pt x="1466831" y="81422"/>
                </a:lnTo>
                <a:lnTo>
                  <a:pt x="1464614" y="79999"/>
                </a:lnTo>
                <a:lnTo>
                  <a:pt x="1458660" y="77465"/>
                </a:lnTo>
                <a:lnTo>
                  <a:pt x="1449663" y="73163"/>
                </a:lnTo>
                <a:lnTo>
                  <a:pt x="1441739" y="70683"/>
                </a:lnTo>
                <a:lnTo>
                  <a:pt x="1431694" y="68077"/>
                </a:lnTo>
                <a:lnTo>
                  <a:pt x="1420235" y="65387"/>
                </a:lnTo>
                <a:lnTo>
                  <a:pt x="1399883" y="62398"/>
                </a:lnTo>
                <a:lnTo>
                  <a:pt x="1379408" y="60117"/>
                </a:lnTo>
                <a:lnTo>
                  <a:pt x="1367280" y="58175"/>
                </a:lnTo>
                <a:lnTo>
                  <a:pt x="1291897" y="45812"/>
                </a:lnTo>
                <a:lnTo>
                  <a:pt x="1249885" y="39114"/>
                </a:lnTo>
                <a:lnTo>
                  <a:pt x="1206636" y="33696"/>
                </a:lnTo>
                <a:lnTo>
                  <a:pt x="1014184" y="14961"/>
                </a:lnTo>
                <a:lnTo>
                  <a:pt x="928586" y="8872"/>
                </a:lnTo>
                <a:lnTo>
                  <a:pt x="837520" y="3943"/>
                </a:lnTo>
                <a:lnTo>
                  <a:pt x="768471" y="1752"/>
                </a:lnTo>
                <a:lnTo>
                  <a:pt x="125904" y="8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51"/>
          <p:cNvSpPr/>
          <p:nvPr/>
        </p:nvSpPr>
        <p:spPr>
          <a:xfrm>
            <a:off x="3617071" y="2966202"/>
            <a:ext cx="568572" cy="359928"/>
          </a:xfrm>
          <a:custGeom>
            <a:avLst/>
            <a:gdLst/>
            <a:ahLst/>
            <a:cxnLst/>
            <a:rect l="0" t="0" r="0" b="0"/>
            <a:pathLst>
              <a:path w="568572" h="359928">
                <a:moveTo>
                  <a:pt x="97679" y="42745"/>
                </a:moveTo>
                <a:lnTo>
                  <a:pt x="79475" y="38194"/>
                </a:lnTo>
                <a:lnTo>
                  <a:pt x="75065" y="35901"/>
                </a:lnTo>
                <a:lnTo>
                  <a:pt x="73078" y="33420"/>
                </a:lnTo>
                <a:lnTo>
                  <a:pt x="72706" y="30813"/>
                </a:lnTo>
                <a:lnTo>
                  <a:pt x="73410" y="29076"/>
                </a:lnTo>
                <a:lnTo>
                  <a:pt x="74832" y="27917"/>
                </a:lnTo>
                <a:lnTo>
                  <a:pt x="88509" y="21507"/>
                </a:lnTo>
                <a:lnTo>
                  <a:pt x="104063" y="13804"/>
                </a:lnTo>
                <a:lnTo>
                  <a:pt x="117661" y="10832"/>
                </a:lnTo>
                <a:lnTo>
                  <a:pt x="134182" y="8559"/>
                </a:lnTo>
                <a:lnTo>
                  <a:pt x="143921" y="6620"/>
                </a:lnTo>
                <a:lnTo>
                  <a:pt x="154225" y="4374"/>
                </a:lnTo>
                <a:lnTo>
                  <a:pt x="167761" y="2877"/>
                </a:lnTo>
                <a:lnTo>
                  <a:pt x="183453" y="1879"/>
                </a:lnTo>
                <a:lnTo>
                  <a:pt x="216763" y="770"/>
                </a:lnTo>
                <a:lnTo>
                  <a:pt x="247442" y="277"/>
                </a:lnTo>
                <a:lnTo>
                  <a:pt x="355202" y="0"/>
                </a:lnTo>
                <a:lnTo>
                  <a:pt x="385566" y="913"/>
                </a:lnTo>
                <a:lnTo>
                  <a:pt x="407713" y="2475"/>
                </a:lnTo>
                <a:lnTo>
                  <a:pt x="424383" y="4468"/>
                </a:lnTo>
                <a:lnTo>
                  <a:pt x="438354" y="5797"/>
                </a:lnTo>
                <a:lnTo>
                  <a:pt x="450526" y="6683"/>
                </a:lnTo>
                <a:lnTo>
                  <a:pt x="461497" y="7274"/>
                </a:lnTo>
                <a:lnTo>
                  <a:pt x="478768" y="10470"/>
                </a:lnTo>
                <a:lnTo>
                  <a:pt x="492794" y="14113"/>
                </a:lnTo>
                <a:lnTo>
                  <a:pt x="505378" y="15732"/>
                </a:lnTo>
                <a:lnTo>
                  <a:pt x="509496" y="17117"/>
                </a:lnTo>
                <a:lnTo>
                  <a:pt x="512241" y="18992"/>
                </a:lnTo>
                <a:lnTo>
                  <a:pt x="521197" y="28846"/>
                </a:lnTo>
                <a:lnTo>
                  <a:pt x="522899" y="31574"/>
                </a:lnTo>
                <a:lnTo>
                  <a:pt x="524791" y="37145"/>
                </a:lnTo>
                <a:lnTo>
                  <a:pt x="524342" y="39964"/>
                </a:lnTo>
                <a:lnTo>
                  <a:pt x="521305" y="45637"/>
                </a:lnTo>
                <a:lnTo>
                  <a:pt x="514239" y="51333"/>
                </a:lnTo>
                <a:lnTo>
                  <a:pt x="499552" y="59895"/>
                </a:lnTo>
                <a:lnTo>
                  <a:pt x="483134" y="68464"/>
                </a:lnTo>
                <a:lnTo>
                  <a:pt x="470922" y="75131"/>
                </a:lnTo>
                <a:lnTo>
                  <a:pt x="455970" y="84444"/>
                </a:lnTo>
                <a:lnTo>
                  <a:pt x="442267" y="89594"/>
                </a:lnTo>
                <a:lnTo>
                  <a:pt x="424559" y="94933"/>
                </a:lnTo>
                <a:lnTo>
                  <a:pt x="404181" y="100397"/>
                </a:lnTo>
                <a:lnTo>
                  <a:pt x="386786" y="105945"/>
                </a:lnTo>
                <a:lnTo>
                  <a:pt x="371380" y="111548"/>
                </a:lnTo>
                <a:lnTo>
                  <a:pt x="357298" y="117189"/>
                </a:lnTo>
                <a:lnTo>
                  <a:pt x="343148" y="121902"/>
                </a:lnTo>
                <a:lnTo>
                  <a:pt x="328953" y="125996"/>
                </a:lnTo>
                <a:lnTo>
                  <a:pt x="314726" y="129678"/>
                </a:lnTo>
                <a:lnTo>
                  <a:pt x="296669" y="134991"/>
                </a:lnTo>
                <a:lnTo>
                  <a:pt x="231251" y="155167"/>
                </a:lnTo>
                <a:lnTo>
                  <a:pt x="185937" y="167641"/>
                </a:lnTo>
                <a:lnTo>
                  <a:pt x="81178" y="194475"/>
                </a:lnTo>
                <a:lnTo>
                  <a:pt x="53341" y="201048"/>
                </a:lnTo>
                <a:lnTo>
                  <a:pt x="32878" y="205430"/>
                </a:lnTo>
                <a:lnTo>
                  <a:pt x="17330" y="208352"/>
                </a:lnTo>
                <a:lnTo>
                  <a:pt x="7918" y="209347"/>
                </a:lnTo>
                <a:lnTo>
                  <a:pt x="2596" y="209058"/>
                </a:lnTo>
                <a:lnTo>
                  <a:pt x="0" y="207913"/>
                </a:lnTo>
                <a:lnTo>
                  <a:pt x="174" y="207150"/>
                </a:lnTo>
                <a:lnTo>
                  <a:pt x="14143" y="203384"/>
                </a:lnTo>
                <a:lnTo>
                  <a:pt x="19127" y="201273"/>
                </a:lnTo>
                <a:lnTo>
                  <a:pt x="32287" y="198927"/>
                </a:lnTo>
                <a:lnTo>
                  <a:pt x="47661" y="196932"/>
                </a:lnTo>
                <a:lnTo>
                  <a:pt x="64019" y="192870"/>
                </a:lnTo>
                <a:lnTo>
                  <a:pt x="77143" y="190453"/>
                </a:lnTo>
                <a:lnTo>
                  <a:pt x="112047" y="185228"/>
                </a:lnTo>
                <a:lnTo>
                  <a:pt x="128212" y="183454"/>
                </a:lnTo>
                <a:lnTo>
                  <a:pt x="142800" y="182271"/>
                </a:lnTo>
                <a:lnTo>
                  <a:pt x="156334" y="181482"/>
                </a:lnTo>
                <a:lnTo>
                  <a:pt x="196773" y="180606"/>
                </a:lnTo>
                <a:lnTo>
                  <a:pt x="300344" y="180043"/>
                </a:lnTo>
                <a:lnTo>
                  <a:pt x="323276" y="180950"/>
                </a:lnTo>
                <a:lnTo>
                  <a:pt x="343327" y="182506"/>
                </a:lnTo>
                <a:lnTo>
                  <a:pt x="427930" y="191849"/>
                </a:lnTo>
                <a:lnTo>
                  <a:pt x="446434" y="193583"/>
                </a:lnTo>
                <a:lnTo>
                  <a:pt x="461627" y="194738"/>
                </a:lnTo>
                <a:lnTo>
                  <a:pt x="474613" y="195509"/>
                </a:lnTo>
                <a:lnTo>
                  <a:pt x="486128" y="196975"/>
                </a:lnTo>
                <a:lnTo>
                  <a:pt x="496663" y="198905"/>
                </a:lnTo>
                <a:lnTo>
                  <a:pt x="506543" y="201144"/>
                </a:lnTo>
                <a:lnTo>
                  <a:pt x="515987" y="203589"/>
                </a:lnTo>
                <a:lnTo>
                  <a:pt x="525141" y="206172"/>
                </a:lnTo>
                <a:lnTo>
                  <a:pt x="541027" y="211582"/>
                </a:lnTo>
                <a:lnTo>
                  <a:pt x="555325" y="219982"/>
                </a:lnTo>
                <a:lnTo>
                  <a:pt x="562379" y="225657"/>
                </a:lnTo>
                <a:lnTo>
                  <a:pt x="564641" y="228504"/>
                </a:lnTo>
                <a:lnTo>
                  <a:pt x="566150" y="231354"/>
                </a:lnTo>
                <a:lnTo>
                  <a:pt x="567825" y="237061"/>
                </a:lnTo>
                <a:lnTo>
                  <a:pt x="568571" y="242773"/>
                </a:lnTo>
                <a:lnTo>
                  <a:pt x="566864" y="245630"/>
                </a:lnTo>
                <a:lnTo>
                  <a:pt x="559887" y="251343"/>
                </a:lnTo>
                <a:lnTo>
                  <a:pt x="545357" y="259598"/>
                </a:lnTo>
                <a:lnTo>
                  <a:pt x="536149" y="264466"/>
                </a:lnTo>
                <a:lnTo>
                  <a:pt x="526199" y="268664"/>
                </a:lnTo>
                <a:lnTo>
                  <a:pt x="515757" y="272415"/>
                </a:lnTo>
                <a:lnTo>
                  <a:pt x="504985" y="275868"/>
                </a:lnTo>
                <a:lnTo>
                  <a:pt x="493993" y="279123"/>
                </a:lnTo>
                <a:lnTo>
                  <a:pt x="471621" y="285280"/>
                </a:lnTo>
                <a:lnTo>
                  <a:pt x="459368" y="288255"/>
                </a:lnTo>
                <a:lnTo>
                  <a:pt x="301253" y="323273"/>
                </a:lnTo>
                <a:lnTo>
                  <a:pt x="276258" y="327871"/>
                </a:lnTo>
                <a:lnTo>
                  <a:pt x="251021" y="331889"/>
                </a:lnTo>
                <a:lnTo>
                  <a:pt x="225624" y="335520"/>
                </a:lnTo>
                <a:lnTo>
                  <a:pt x="204883" y="338893"/>
                </a:lnTo>
                <a:lnTo>
                  <a:pt x="187246" y="342095"/>
                </a:lnTo>
                <a:lnTo>
                  <a:pt x="171677" y="345181"/>
                </a:lnTo>
                <a:lnTo>
                  <a:pt x="157489" y="347239"/>
                </a:lnTo>
                <a:lnTo>
                  <a:pt x="144219" y="348611"/>
                </a:lnTo>
                <a:lnTo>
                  <a:pt x="131564" y="349526"/>
                </a:lnTo>
                <a:lnTo>
                  <a:pt x="118363" y="351088"/>
                </a:lnTo>
                <a:lnTo>
                  <a:pt x="104801" y="353082"/>
                </a:lnTo>
                <a:lnTo>
                  <a:pt x="46243" y="3599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52"/>
          <p:cNvSpPr/>
          <p:nvPr/>
        </p:nvSpPr>
        <p:spPr>
          <a:xfrm>
            <a:off x="4203382" y="2984566"/>
            <a:ext cx="683388" cy="453007"/>
          </a:xfrm>
          <a:custGeom>
            <a:avLst/>
            <a:gdLst/>
            <a:ahLst/>
            <a:cxnLst/>
            <a:rect l="0" t="0" r="0" b="0"/>
            <a:pathLst>
              <a:path w="683388" h="453007">
                <a:moveTo>
                  <a:pt x="145733" y="32954"/>
                </a:moveTo>
                <a:lnTo>
                  <a:pt x="145733" y="28403"/>
                </a:lnTo>
                <a:lnTo>
                  <a:pt x="146685" y="26110"/>
                </a:lnTo>
                <a:lnTo>
                  <a:pt x="150284" y="21022"/>
                </a:lnTo>
                <a:lnTo>
                  <a:pt x="160137" y="15586"/>
                </a:lnTo>
                <a:lnTo>
                  <a:pt x="176671" y="9710"/>
                </a:lnTo>
                <a:lnTo>
                  <a:pt x="192820" y="7383"/>
                </a:lnTo>
                <a:lnTo>
                  <a:pt x="231748" y="3174"/>
                </a:lnTo>
                <a:lnTo>
                  <a:pt x="249749" y="1671"/>
                </a:lnTo>
                <a:lnTo>
                  <a:pt x="265559" y="668"/>
                </a:lnTo>
                <a:lnTo>
                  <a:pt x="279910" y="0"/>
                </a:lnTo>
                <a:lnTo>
                  <a:pt x="298049" y="507"/>
                </a:lnTo>
                <a:lnTo>
                  <a:pt x="318714" y="1798"/>
                </a:lnTo>
                <a:lnTo>
                  <a:pt x="341063" y="3610"/>
                </a:lnTo>
                <a:lnTo>
                  <a:pt x="363583" y="4819"/>
                </a:lnTo>
                <a:lnTo>
                  <a:pt x="408925" y="6162"/>
                </a:lnTo>
                <a:lnTo>
                  <a:pt x="431684" y="7473"/>
                </a:lnTo>
                <a:lnTo>
                  <a:pt x="454477" y="9299"/>
                </a:lnTo>
                <a:lnTo>
                  <a:pt x="477292" y="11469"/>
                </a:lnTo>
                <a:lnTo>
                  <a:pt x="495359" y="13868"/>
                </a:lnTo>
                <a:lnTo>
                  <a:pt x="510263" y="16420"/>
                </a:lnTo>
                <a:lnTo>
                  <a:pt x="523055" y="19073"/>
                </a:lnTo>
                <a:lnTo>
                  <a:pt x="534441" y="20843"/>
                </a:lnTo>
                <a:lnTo>
                  <a:pt x="554712" y="22808"/>
                </a:lnTo>
                <a:lnTo>
                  <a:pt x="575786" y="28762"/>
                </a:lnTo>
                <a:lnTo>
                  <a:pt x="595947" y="35853"/>
                </a:lnTo>
                <a:lnTo>
                  <a:pt x="616103" y="40798"/>
                </a:lnTo>
                <a:lnTo>
                  <a:pt x="619333" y="42946"/>
                </a:lnTo>
                <a:lnTo>
                  <a:pt x="621486" y="45330"/>
                </a:lnTo>
                <a:lnTo>
                  <a:pt x="621969" y="47872"/>
                </a:lnTo>
                <a:lnTo>
                  <a:pt x="621339" y="50519"/>
                </a:lnTo>
                <a:lnTo>
                  <a:pt x="618098" y="56000"/>
                </a:lnTo>
                <a:lnTo>
                  <a:pt x="613482" y="61612"/>
                </a:lnTo>
                <a:lnTo>
                  <a:pt x="603177" y="67280"/>
                </a:lnTo>
                <a:lnTo>
                  <a:pt x="583849" y="75827"/>
                </a:lnTo>
                <a:lnTo>
                  <a:pt x="563517" y="84392"/>
                </a:lnTo>
                <a:lnTo>
                  <a:pt x="546679" y="90105"/>
                </a:lnTo>
                <a:lnTo>
                  <a:pt x="526496" y="95819"/>
                </a:lnTo>
                <a:lnTo>
                  <a:pt x="514828" y="98677"/>
                </a:lnTo>
                <a:lnTo>
                  <a:pt x="426531" y="118679"/>
                </a:lnTo>
                <a:lnTo>
                  <a:pt x="412942" y="121536"/>
                </a:lnTo>
                <a:lnTo>
                  <a:pt x="394357" y="126298"/>
                </a:lnTo>
                <a:lnTo>
                  <a:pt x="348307" y="139210"/>
                </a:lnTo>
                <a:lnTo>
                  <a:pt x="322692" y="145701"/>
                </a:lnTo>
                <a:lnTo>
                  <a:pt x="268831" y="157994"/>
                </a:lnTo>
                <a:lnTo>
                  <a:pt x="246849" y="162034"/>
                </a:lnTo>
                <a:lnTo>
                  <a:pt x="228383" y="164727"/>
                </a:lnTo>
                <a:lnTo>
                  <a:pt x="212263" y="166522"/>
                </a:lnTo>
                <a:lnTo>
                  <a:pt x="198658" y="168672"/>
                </a:lnTo>
                <a:lnTo>
                  <a:pt x="186732" y="171057"/>
                </a:lnTo>
                <a:lnTo>
                  <a:pt x="165859" y="176248"/>
                </a:lnTo>
                <a:lnTo>
                  <a:pt x="147058" y="181730"/>
                </a:lnTo>
                <a:lnTo>
                  <a:pt x="131716" y="187341"/>
                </a:lnTo>
                <a:lnTo>
                  <a:pt x="117596" y="192058"/>
                </a:lnTo>
                <a:lnTo>
                  <a:pt x="99296" y="194713"/>
                </a:lnTo>
                <a:lnTo>
                  <a:pt x="100487" y="195086"/>
                </a:lnTo>
                <a:lnTo>
                  <a:pt x="104139" y="195334"/>
                </a:lnTo>
                <a:lnTo>
                  <a:pt x="122931" y="191133"/>
                </a:lnTo>
                <a:lnTo>
                  <a:pt x="142046" y="188406"/>
                </a:lnTo>
                <a:lnTo>
                  <a:pt x="176796" y="187769"/>
                </a:lnTo>
                <a:lnTo>
                  <a:pt x="275376" y="187359"/>
                </a:lnTo>
                <a:lnTo>
                  <a:pt x="301694" y="188278"/>
                </a:lnTo>
                <a:lnTo>
                  <a:pt x="328765" y="189843"/>
                </a:lnTo>
                <a:lnTo>
                  <a:pt x="356336" y="191839"/>
                </a:lnTo>
                <a:lnTo>
                  <a:pt x="399672" y="194057"/>
                </a:lnTo>
                <a:lnTo>
                  <a:pt x="417895" y="194648"/>
                </a:lnTo>
                <a:lnTo>
                  <a:pt x="439569" y="196948"/>
                </a:lnTo>
                <a:lnTo>
                  <a:pt x="463544" y="200385"/>
                </a:lnTo>
                <a:lnTo>
                  <a:pt x="489052" y="204582"/>
                </a:lnTo>
                <a:lnTo>
                  <a:pt x="513677" y="209285"/>
                </a:lnTo>
                <a:lnTo>
                  <a:pt x="561358" y="219591"/>
                </a:lnTo>
                <a:lnTo>
                  <a:pt x="579979" y="225006"/>
                </a:lnTo>
                <a:lnTo>
                  <a:pt x="595250" y="230521"/>
                </a:lnTo>
                <a:lnTo>
                  <a:pt x="608289" y="236103"/>
                </a:lnTo>
                <a:lnTo>
                  <a:pt x="619838" y="240776"/>
                </a:lnTo>
                <a:lnTo>
                  <a:pt x="648793" y="251905"/>
                </a:lnTo>
                <a:lnTo>
                  <a:pt x="663320" y="258218"/>
                </a:lnTo>
                <a:lnTo>
                  <a:pt x="668908" y="262187"/>
                </a:lnTo>
                <a:lnTo>
                  <a:pt x="677658" y="271678"/>
                </a:lnTo>
                <a:lnTo>
                  <a:pt x="682181" y="279706"/>
                </a:lnTo>
                <a:lnTo>
                  <a:pt x="683387" y="283180"/>
                </a:lnTo>
                <a:lnTo>
                  <a:pt x="683239" y="286449"/>
                </a:lnTo>
                <a:lnTo>
                  <a:pt x="682188" y="289581"/>
                </a:lnTo>
                <a:lnTo>
                  <a:pt x="676158" y="301079"/>
                </a:lnTo>
                <a:lnTo>
                  <a:pt x="673657" y="306001"/>
                </a:lnTo>
                <a:lnTo>
                  <a:pt x="670084" y="310235"/>
                </a:lnTo>
                <a:lnTo>
                  <a:pt x="655002" y="321698"/>
                </a:lnTo>
                <a:lnTo>
                  <a:pt x="640680" y="331464"/>
                </a:lnTo>
                <a:lnTo>
                  <a:pt x="624789" y="339615"/>
                </a:lnTo>
                <a:lnTo>
                  <a:pt x="606297" y="346412"/>
                </a:lnTo>
                <a:lnTo>
                  <a:pt x="594698" y="349559"/>
                </a:lnTo>
                <a:lnTo>
                  <a:pt x="582203" y="352608"/>
                </a:lnTo>
                <a:lnTo>
                  <a:pt x="514558" y="370554"/>
                </a:lnTo>
                <a:lnTo>
                  <a:pt x="485913" y="377083"/>
                </a:lnTo>
                <a:lnTo>
                  <a:pt x="423607" y="389417"/>
                </a:lnTo>
                <a:lnTo>
                  <a:pt x="196026" y="429625"/>
                </a:lnTo>
                <a:lnTo>
                  <a:pt x="176404" y="432657"/>
                </a:lnTo>
                <a:lnTo>
                  <a:pt x="131742" y="438564"/>
                </a:lnTo>
                <a:lnTo>
                  <a:pt x="112593" y="440521"/>
                </a:lnTo>
                <a:lnTo>
                  <a:pt x="96017" y="441825"/>
                </a:lnTo>
                <a:lnTo>
                  <a:pt x="81156" y="442694"/>
                </a:lnTo>
                <a:lnTo>
                  <a:pt x="68392" y="444227"/>
                </a:lnTo>
                <a:lnTo>
                  <a:pt x="57025" y="446201"/>
                </a:lnTo>
                <a:lnTo>
                  <a:pt x="0" y="45300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53"/>
          <p:cNvSpPr/>
          <p:nvPr/>
        </p:nvSpPr>
        <p:spPr>
          <a:xfrm>
            <a:off x="2985043" y="2251331"/>
            <a:ext cx="2585498" cy="1652157"/>
          </a:xfrm>
          <a:custGeom>
            <a:avLst/>
            <a:gdLst/>
            <a:ahLst/>
            <a:cxnLst/>
            <a:rect l="0" t="0" r="0" b="0"/>
            <a:pathLst>
              <a:path w="2585498" h="1652157">
                <a:moveTo>
                  <a:pt x="472532" y="131824"/>
                </a:moveTo>
                <a:lnTo>
                  <a:pt x="539537" y="115315"/>
                </a:lnTo>
                <a:lnTo>
                  <a:pt x="623549" y="102956"/>
                </a:lnTo>
                <a:lnTo>
                  <a:pt x="686399" y="99140"/>
                </a:lnTo>
                <a:lnTo>
                  <a:pt x="762383" y="98010"/>
                </a:lnTo>
                <a:lnTo>
                  <a:pt x="819795" y="100285"/>
                </a:lnTo>
                <a:lnTo>
                  <a:pt x="946574" y="109507"/>
                </a:lnTo>
                <a:lnTo>
                  <a:pt x="1013735" y="117460"/>
                </a:lnTo>
                <a:lnTo>
                  <a:pt x="1082636" y="129250"/>
                </a:lnTo>
                <a:lnTo>
                  <a:pt x="1264628" y="174159"/>
                </a:lnTo>
                <a:lnTo>
                  <a:pt x="1341146" y="196677"/>
                </a:lnTo>
                <a:lnTo>
                  <a:pt x="1419605" y="223512"/>
                </a:lnTo>
                <a:lnTo>
                  <a:pt x="1498925" y="254489"/>
                </a:lnTo>
                <a:lnTo>
                  <a:pt x="1578629" y="289847"/>
                </a:lnTo>
                <a:lnTo>
                  <a:pt x="1698472" y="347238"/>
                </a:lnTo>
                <a:lnTo>
                  <a:pt x="1778441" y="388536"/>
                </a:lnTo>
                <a:lnTo>
                  <a:pt x="1858433" y="435465"/>
                </a:lnTo>
                <a:lnTo>
                  <a:pt x="1935896" y="484898"/>
                </a:lnTo>
                <a:lnTo>
                  <a:pt x="2011598" y="536396"/>
                </a:lnTo>
                <a:lnTo>
                  <a:pt x="2086519" y="591033"/>
                </a:lnTo>
                <a:lnTo>
                  <a:pt x="2122881" y="619891"/>
                </a:lnTo>
                <a:lnTo>
                  <a:pt x="2158552" y="649607"/>
                </a:lnTo>
                <a:lnTo>
                  <a:pt x="2193763" y="679895"/>
                </a:lnTo>
                <a:lnTo>
                  <a:pt x="2226762" y="709612"/>
                </a:lnTo>
                <a:lnTo>
                  <a:pt x="2288827" y="768031"/>
                </a:lnTo>
                <a:lnTo>
                  <a:pt x="2317760" y="797897"/>
                </a:lnTo>
                <a:lnTo>
                  <a:pt x="2345622" y="828285"/>
                </a:lnTo>
                <a:lnTo>
                  <a:pt x="2372768" y="859021"/>
                </a:lnTo>
                <a:lnTo>
                  <a:pt x="2398486" y="889990"/>
                </a:lnTo>
                <a:lnTo>
                  <a:pt x="2423251" y="921112"/>
                </a:lnTo>
                <a:lnTo>
                  <a:pt x="2447382" y="952339"/>
                </a:lnTo>
                <a:lnTo>
                  <a:pt x="2469183" y="982681"/>
                </a:lnTo>
                <a:lnTo>
                  <a:pt x="2489432" y="1012434"/>
                </a:lnTo>
                <a:lnTo>
                  <a:pt x="2508647" y="1041795"/>
                </a:lnTo>
                <a:lnTo>
                  <a:pt x="2524315" y="1070894"/>
                </a:lnTo>
                <a:lnTo>
                  <a:pt x="2537617" y="1099818"/>
                </a:lnTo>
                <a:lnTo>
                  <a:pt x="2549343" y="1128625"/>
                </a:lnTo>
                <a:lnTo>
                  <a:pt x="2559065" y="1157356"/>
                </a:lnTo>
                <a:lnTo>
                  <a:pt x="2567451" y="1186034"/>
                </a:lnTo>
                <a:lnTo>
                  <a:pt x="2574947" y="1214678"/>
                </a:lnTo>
                <a:lnTo>
                  <a:pt x="2579944" y="1242347"/>
                </a:lnTo>
                <a:lnTo>
                  <a:pt x="2583276" y="1269365"/>
                </a:lnTo>
                <a:lnTo>
                  <a:pt x="2585497" y="1295949"/>
                </a:lnTo>
                <a:lnTo>
                  <a:pt x="2585073" y="1322245"/>
                </a:lnTo>
                <a:lnTo>
                  <a:pt x="2582885" y="1348348"/>
                </a:lnTo>
                <a:lnTo>
                  <a:pt x="2573469" y="1398306"/>
                </a:lnTo>
                <a:lnTo>
                  <a:pt x="2556584" y="1442735"/>
                </a:lnTo>
                <a:lnTo>
                  <a:pt x="2533839" y="1482166"/>
                </a:lnTo>
                <a:lnTo>
                  <a:pt x="2521107" y="1500682"/>
                </a:lnTo>
                <a:lnTo>
                  <a:pt x="2486640" y="1533955"/>
                </a:lnTo>
                <a:lnTo>
                  <a:pt x="2421854" y="1576922"/>
                </a:lnTo>
                <a:lnTo>
                  <a:pt x="2345826" y="1611244"/>
                </a:lnTo>
                <a:lnTo>
                  <a:pt x="2288087" y="1628496"/>
                </a:lnTo>
                <a:lnTo>
                  <a:pt x="2221150" y="1639339"/>
                </a:lnTo>
                <a:lnTo>
                  <a:pt x="2150125" y="1647333"/>
                </a:lnTo>
                <a:lnTo>
                  <a:pt x="2075379" y="1652156"/>
                </a:lnTo>
                <a:lnTo>
                  <a:pt x="2035444" y="1652109"/>
                </a:lnTo>
                <a:lnTo>
                  <a:pt x="1994533" y="1651124"/>
                </a:lnTo>
                <a:lnTo>
                  <a:pt x="1910977" y="1647491"/>
                </a:lnTo>
                <a:lnTo>
                  <a:pt x="1868693" y="1645188"/>
                </a:lnTo>
                <a:lnTo>
                  <a:pt x="1824311" y="1640796"/>
                </a:lnTo>
                <a:lnTo>
                  <a:pt x="1778530" y="1635010"/>
                </a:lnTo>
                <a:lnTo>
                  <a:pt x="1684483" y="1620962"/>
                </a:lnTo>
                <a:lnTo>
                  <a:pt x="1588709" y="1605193"/>
                </a:lnTo>
                <a:lnTo>
                  <a:pt x="1540500" y="1596035"/>
                </a:lnTo>
                <a:lnTo>
                  <a:pt x="1443754" y="1575699"/>
                </a:lnTo>
                <a:lnTo>
                  <a:pt x="1395286" y="1563989"/>
                </a:lnTo>
                <a:lnTo>
                  <a:pt x="1298252" y="1538279"/>
                </a:lnTo>
                <a:lnTo>
                  <a:pt x="1249707" y="1523804"/>
                </a:lnTo>
                <a:lnTo>
                  <a:pt x="1152588" y="1492479"/>
                </a:lnTo>
                <a:lnTo>
                  <a:pt x="1104972" y="1475172"/>
                </a:lnTo>
                <a:lnTo>
                  <a:pt x="1057989" y="1456967"/>
                </a:lnTo>
                <a:lnTo>
                  <a:pt x="877631" y="1384392"/>
                </a:lnTo>
                <a:lnTo>
                  <a:pt x="834039" y="1365014"/>
                </a:lnTo>
                <a:lnTo>
                  <a:pt x="790688" y="1344476"/>
                </a:lnTo>
                <a:lnTo>
                  <a:pt x="747501" y="1323163"/>
                </a:lnTo>
                <a:lnTo>
                  <a:pt x="663955" y="1279163"/>
                </a:lnTo>
                <a:lnTo>
                  <a:pt x="583326" y="1233255"/>
                </a:lnTo>
                <a:lnTo>
                  <a:pt x="506216" y="1184276"/>
                </a:lnTo>
                <a:lnTo>
                  <a:pt x="433210" y="1133933"/>
                </a:lnTo>
                <a:lnTo>
                  <a:pt x="363615" y="1082983"/>
                </a:lnTo>
                <a:lnTo>
                  <a:pt x="297759" y="1031764"/>
                </a:lnTo>
                <a:lnTo>
                  <a:pt x="238645" y="980424"/>
                </a:lnTo>
                <a:lnTo>
                  <a:pt x="185702" y="929032"/>
                </a:lnTo>
                <a:lnTo>
                  <a:pt x="139947" y="877616"/>
                </a:lnTo>
                <a:lnTo>
                  <a:pt x="119364" y="850951"/>
                </a:lnTo>
                <a:lnTo>
                  <a:pt x="99926" y="823650"/>
                </a:lnTo>
                <a:lnTo>
                  <a:pt x="81253" y="795923"/>
                </a:lnTo>
                <a:lnTo>
                  <a:pt x="65947" y="768867"/>
                </a:lnTo>
                <a:lnTo>
                  <a:pt x="52885" y="742257"/>
                </a:lnTo>
                <a:lnTo>
                  <a:pt x="41320" y="715944"/>
                </a:lnTo>
                <a:lnTo>
                  <a:pt x="31704" y="688877"/>
                </a:lnTo>
                <a:lnTo>
                  <a:pt x="23389" y="661308"/>
                </a:lnTo>
                <a:lnTo>
                  <a:pt x="15941" y="633403"/>
                </a:lnTo>
                <a:lnTo>
                  <a:pt x="10023" y="606227"/>
                </a:lnTo>
                <a:lnTo>
                  <a:pt x="5125" y="579538"/>
                </a:lnTo>
                <a:lnTo>
                  <a:pt x="907" y="553172"/>
                </a:lnTo>
                <a:lnTo>
                  <a:pt x="0" y="527023"/>
                </a:lnTo>
                <a:lnTo>
                  <a:pt x="1301" y="501017"/>
                </a:lnTo>
                <a:lnTo>
                  <a:pt x="4073" y="475108"/>
                </a:lnTo>
                <a:lnTo>
                  <a:pt x="8778" y="449262"/>
                </a:lnTo>
                <a:lnTo>
                  <a:pt x="21626" y="397685"/>
                </a:lnTo>
                <a:lnTo>
                  <a:pt x="44482" y="348727"/>
                </a:lnTo>
                <a:lnTo>
                  <a:pt x="75595" y="302520"/>
                </a:lnTo>
                <a:lnTo>
                  <a:pt x="114823" y="259759"/>
                </a:lnTo>
                <a:lnTo>
                  <a:pt x="162737" y="218529"/>
                </a:lnTo>
                <a:lnTo>
                  <a:pt x="217688" y="178931"/>
                </a:lnTo>
                <a:lnTo>
                  <a:pt x="280210" y="142283"/>
                </a:lnTo>
                <a:lnTo>
                  <a:pt x="351178" y="109485"/>
                </a:lnTo>
                <a:lnTo>
                  <a:pt x="429074" y="79985"/>
                </a:lnTo>
                <a:lnTo>
                  <a:pt x="471182" y="66785"/>
                </a:lnTo>
                <a:lnTo>
                  <a:pt x="514494" y="54174"/>
                </a:lnTo>
                <a:lnTo>
                  <a:pt x="558609" y="43863"/>
                </a:lnTo>
                <a:lnTo>
                  <a:pt x="603260" y="35083"/>
                </a:lnTo>
                <a:lnTo>
                  <a:pt x="648266" y="27325"/>
                </a:lnTo>
                <a:lnTo>
                  <a:pt x="695416" y="21200"/>
                </a:lnTo>
                <a:lnTo>
                  <a:pt x="743993" y="16165"/>
                </a:lnTo>
                <a:lnTo>
                  <a:pt x="842736" y="8030"/>
                </a:lnTo>
                <a:lnTo>
                  <a:pt x="940597" y="1239"/>
                </a:lnTo>
                <a:lnTo>
                  <a:pt x="990315" y="0"/>
                </a:lnTo>
                <a:lnTo>
                  <a:pt x="1040606" y="126"/>
                </a:lnTo>
                <a:lnTo>
                  <a:pt x="1091278" y="1163"/>
                </a:lnTo>
                <a:lnTo>
                  <a:pt x="1141252" y="3759"/>
                </a:lnTo>
                <a:lnTo>
                  <a:pt x="1190760" y="7395"/>
                </a:lnTo>
                <a:lnTo>
                  <a:pt x="1239958" y="11724"/>
                </a:lnTo>
                <a:lnTo>
                  <a:pt x="1287997" y="17467"/>
                </a:lnTo>
                <a:lnTo>
                  <a:pt x="1335262" y="24153"/>
                </a:lnTo>
                <a:lnTo>
                  <a:pt x="1461898" y="44676"/>
                </a:lnTo>
                <a:lnTo>
                  <a:pt x="1529470" y="56897"/>
                </a:lnTo>
                <a:lnTo>
                  <a:pt x="1638391" y="803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43) 3/11 x 7/9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843"/>
          <p:cNvSpPr/>
          <p:nvPr/>
        </p:nvSpPr>
        <p:spPr>
          <a:xfrm>
            <a:off x="1837372" y="2211819"/>
            <a:ext cx="341783" cy="359932"/>
          </a:xfrm>
          <a:custGeom>
            <a:avLst/>
            <a:gdLst/>
            <a:ahLst/>
            <a:cxnLst/>
            <a:rect l="0" t="0" r="0" b="0"/>
            <a:pathLst>
              <a:path w="341783" h="359932">
                <a:moveTo>
                  <a:pt x="0" y="51320"/>
                </a:moveTo>
                <a:lnTo>
                  <a:pt x="0" y="42219"/>
                </a:lnTo>
                <a:lnTo>
                  <a:pt x="953" y="39538"/>
                </a:lnTo>
                <a:lnTo>
                  <a:pt x="2540" y="37751"/>
                </a:lnTo>
                <a:lnTo>
                  <a:pt x="4551" y="36559"/>
                </a:lnTo>
                <a:lnTo>
                  <a:pt x="11865" y="35235"/>
                </a:lnTo>
                <a:lnTo>
                  <a:pt x="16483" y="34882"/>
                </a:lnTo>
                <a:lnTo>
                  <a:pt x="26693" y="31950"/>
                </a:lnTo>
                <a:lnTo>
                  <a:pt x="32083" y="29834"/>
                </a:lnTo>
                <a:lnTo>
                  <a:pt x="38534" y="28424"/>
                </a:lnTo>
                <a:lnTo>
                  <a:pt x="45691" y="27484"/>
                </a:lnTo>
                <a:lnTo>
                  <a:pt x="53321" y="26857"/>
                </a:lnTo>
                <a:lnTo>
                  <a:pt x="63170" y="25486"/>
                </a:lnTo>
                <a:lnTo>
                  <a:pt x="86813" y="21423"/>
                </a:lnTo>
                <a:lnTo>
                  <a:pt x="97880" y="19959"/>
                </a:lnTo>
                <a:lnTo>
                  <a:pt x="108116" y="18983"/>
                </a:lnTo>
                <a:lnTo>
                  <a:pt x="117797" y="18332"/>
                </a:lnTo>
                <a:lnTo>
                  <a:pt x="127109" y="16946"/>
                </a:lnTo>
                <a:lnTo>
                  <a:pt x="136174" y="15069"/>
                </a:lnTo>
                <a:lnTo>
                  <a:pt x="145075" y="12865"/>
                </a:lnTo>
                <a:lnTo>
                  <a:pt x="156724" y="11396"/>
                </a:lnTo>
                <a:lnTo>
                  <a:pt x="170205" y="10417"/>
                </a:lnTo>
                <a:lnTo>
                  <a:pt x="184908" y="9764"/>
                </a:lnTo>
                <a:lnTo>
                  <a:pt x="200424" y="8376"/>
                </a:lnTo>
                <a:lnTo>
                  <a:pt x="216484" y="6498"/>
                </a:lnTo>
                <a:lnTo>
                  <a:pt x="232905" y="4294"/>
                </a:lnTo>
                <a:lnTo>
                  <a:pt x="245757" y="2825"/>
                </a:lnTo>
                <a:lnTo>
                  <a:pt x="256231" y="1845"/>
                </a:lnTo>
                <a:lnTo>
                  <a:pt x="265118" y="1192"/>
                </a:lnTo>
                <a:lnTo>
                  <a:pt x="276758" y="756"/>
                </a:lnTo>
                <a:lnTo>
                  <a:pt x="330168" y="0"/>
                </a:lnTo>
                <a:lnTo>
                  <a:pt x="334412" y="914"/>
                </a:lnTo>
                <a:lnTo>
                  <a:pt x="337241" y="2477"/>
                </a:lnTo>
                <a:lnTo>
                  <a:pt x="339128" y="4470"/>
                </a:lnTo>
                <a:lnTo>
                  <a:pt x="340385" y="7705"/>
                </a:lnTo>
                <a:lnTo>
                  <a:pt x="341782" y="16378"/>
                </a:lnTo>
                <a:lnTo>
                  <a:pt x="341202" y="20406"/>
                </a:lnTo>
                <a:lnTo>
                  <a:pt x="335835" y="31577"/>
                </a:lnTo>
                <a:lnTo>
                  <a:pt x="322720" y="57446"/>
                </a:lnTo>
                <a:lnTo>
                  <a:pt x="314563" y="68648"/>
                </a:lnTo>
                <a:lnTo>
                  <a:pt x="309721" y="74302"/>
                </a:lnTo>
                <a:lnTo>
                  <a:pt x="304588" y="79976"/>
                </a:lnTo>
                <a:lnTo>
                  <a:pt x="293805" y="91362"/>
                </a:lnTo>
                <a:lnTo>
                  <a:pt x="277024" y="108481"/>
                </a:lnTo>
                <a:lnTo>
                  <a:pt x="271360" y="115145"/>
                </a:lnTo>
                <a:lnTo>
                  <a:pt x="265679" y="122445"/>
                </a:lnTo>
                <a:lnTo>
                  <a:pt x="259987" y="130170"/>
                </a:lnTo>
                <a:lnTo>
                  <a:pt x="254287" y="137224"/>
                </a:lnTo>
                <a:lnTo>
                  <a:pt x="248582" y="143832"/>
                </a:lnTo>
                <a:lnTo>
                  <a:pt x="242874" y="150142"/>
                </a:lnTo>
                <a:lnTo>
                  <a:pt x="238116" y="156254"/>
                </a:lnTo>
                <a:lnTo>
                  <a:pt x="233991" y="162234"/>
                </a:lnTo>
                <a:lnTo>
                  <a:pt x="230289" y="168125"/>
                </a:lnTo>
                <a:lnTo>
                  <a:pt x="225916" y="173958"/>
                </a:lnTo>
                <a:lnTo>
                  <a:pt x="221096" y="179751"/>
                </a:lnTo>
                <a:lnTo>
                  <a:pt x="215977" y="185519"/>
                </a:lnTo>
                <a:lnTo>
                  <a:pt x="200130" y="204627"/>
                </a:lnTo>
                <a:lnTo>
                  <a:pt x="190570" y="216390"/>
                </a:lnTo>
                <a:lnTo>
                  <a:pt x="182292" y="228041"/>
                </a:lnTo>
                <a:lnTo>
                  <a:pt x="174868" y="239620"/>
                </a:lnTo>
                <a:lnTo>
                  <a:pt x="168013" y="251148"/>
                </a:lnTo>
                <a:lnTo>
                  <a:pt x="162491" y="261692"/>
                </a:lnTo>
                <a:lnTo>
                  <a:pt x="157858" y="271578"/>
                </a:lnTo>
                <a:lnTo>
                  <a:pt x="153816" y="281026"/>
                </a:lnTo>
                <a:lnTo>
                  <a:pt x="144245" y="301684"/>
                </a:lnTo>
                <a:lnTo>
                  <a:pt x="139026" y="312528"/>
                </a:lnTo>
                <a:lnTo>
                  <a:pt x="135546" y="320708"/>
                </a:lnTo>
                <a:lnTo>
                  <a:pt x="133227" y="327115"/>
                </a:lnTo>
                <a:lnTo>
                  <a:pt x="129504" y="339690"/>
                </a:lnTo>
                <a:lnTo>
                  <a:pt x="126455" y="346490"/>
                </a:lnTo>
                <a:lnTo>
                  <a:pt x="120015" y="3599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844"/>
          <p:cNvSpPr/>
          <p:nvPr/>
        </p:nvSpPr>
        <p:spPr>
          <a:xfrm>
            <a:off x="1545907" y="2786751"/>
            <a:ext cx="840106" cy="85037"/>
          </a:xfrm>
          <a:custGeom>
            <a:avLst/>
            <a:gdLst/>
            <a:ahLst/>
            <a:cxnLst/>
            <a:rect l="0" t="0" r="0" b="0"/>
            <a:pathLst>
              <a:path w="840106" h="85037">
                <a:moveTo>
                  <a:pt x="0" y="85036"/>
                </a:moveTo>
                <a:lnTo>
                  <a:pt x="4551" y="75935"/>
                </a:lnTo>
                <a:lnTo>
                  <a:pt x="7797" y="73253"/>
                </a:lnTo>
                <a:lnTo>
                  <a:pt x="11865" y="71466"/>
                </a:lnTo>
                <a:lnTo>
                  <a:pt x="16483" y="70274"/>
                </a:lnTo>
                <a:lnTo>
                  <a:pt x="25276" y="68527"/>
                </a:lnTo>
                <a:lnTo>
                  <a:pt x="110827" y="52456"/>
                </a:lnTo>
                <a:lnTo>
                  <a:pt x="157207" y="43251"/>
                </a:lnTo>
                <a:lnTo>
                  <a:pt x="180052" y="40034"/>
                </a:lnTo>
                <a:lnTo>
                  <a:pt x="201950" y="37890"/>
                </a:lnTo>
                <a:lnTo>
                  <a:pt x="223216" y="36460"/>
                </a:lnTo>
                <a:lnTo>
                  <a:pt x="440402" y="15539"/>
                </a:lnTo>
                <a:lnTo>
                  <a:pt x="555144" y="7159"/>
                </a:lnTo>
                <a:lnTo>
                  <a:pt x="630906" y="2799"/>
                </a:lnTo>
                <a:lnTo>
                  <a:pt x="657776" y="1636"/>
                </a:lnTo>
                <a:lnTo>
                  <a:pt x="725733" y="345"/>
                </a:lnTo>
                <a:lnTo>
                  <a:pt x="763857" y="0"/>
                </a:lnTo>
                <a:lnTo>
                  <a:pt x="789273" y="723"/>
                </a:lnTo>
                <a:lnTo>
                  <a:pt x="806217" y="2157"/>
                </a:lnTo>
                <a:lnTo>
                  <a:pt x="840105" y="788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45"/>
          <p:cNvSpPr/>
          <p:nvPr/>
        </p:nvSpPr>
        <p:spPr>
          <a:xfrm>
            <a:off x="1648777" y="3081423"/>
            <a:ext cx="274099" cy="270425"/>
          </a:xfrm>
          <a:custGeom>
            <a:avLst/>
            <a:gdLst/>
            <a:ahLst/>
            <a:cxnLst/>
            <a:rect l="0" t="0" r="0" b="0"/>
            <a:pathLst>
              <a:path w="274099" h="270425">
                <a:moveTo>
                  <a:pt x="0" y="30394"/>
                </a:moveTo>
                <a:lnTo>
                  <a:pt x="0" y="25843"/>
                </a:lnTo>
                <a:lnTo>
                  <a:pt x="952" y="23550"/>
                </a:lnTo>
                <a:lnTo>
                  <a:pt x="4551" y="18462"/>
                </a:lnTo>
                <a:lnTo>
                  <a:pt x="9701" y="16725"/>
                </a:lnTo>
                <a:lnTo>
                  <a:pt x="16945" y="15566"/>
                </a:lnTo>
                <a:lnTo>
                  <a:pt x="25584" y="14794"/>
                </a:lnTo>
                <a:lnTo>
                  <a:pt x="33249" y="13327"/>
                </a:lnTo>
                <a:lnTo>
                  <a:pt x="40263" y="11395"/>
                </a:lnTo>
                <a:lnTo>
                  <a:pt x="46845" y="9156"/>
                </a:lnTo>
                <a:lnTo>
                  <a:pt x="54090" y="7663"/>
                </a:lnTo>
                <a:lnTo>
                  <a:pt x="61777" y="6667"/>
                </a:lnTo>
                <a:lnTo>
                  <a:pt x="104029" y="2726"/>
                </a:lnTo>
                <a:lnTo>
                  <a:pt x="126503" y="519"/>
                </a:lnTo>
                <a:lnTo>
                  <a:pt x="146248" y="0"/>
                </a:lnTo>
                <a:lnTo>
                  <a:pt x="164173" y="606"/>
                </a:lnTo>
                <a:lnTo>
                  <a:pt x="193933" y="2868"/>
                </a:lnTo>
                <a:lnTo>
                  <a:pt x="213510" y="3873"/>
                </a:lnTo>
                <a:lnTo>
                  <a:pt x="228561" y="4319"/>
                </a:lnTo>
                <a:lnTo>
                  <a:pt x="235241" y="4439"/>
                </a:lnTo>
                <a:lnTo>
                  <a:pt x="241600" y="5470"/>
                </a:lnTo>
                <a:lnTo>
                  <a:pt x="247744" y="7111"/>
                </a:lnTo>
                <a:lnTo>
                  <a:pt x="253745" y="9157"/>
                </a:lnTo>
                <a:lnTo>
                  <a:pt x="257746" y="12426"/>
                </a:lnTo>
                <a:lnTo>
                  <a:pt x="260413" y="16510"/>
                </a:lnTo>
                <a:lnTo>
                  <a:pt x="262191" y="21138"/>
                </a:lnTo>
                <a:lnTo>
                  <a:pt x="262424" y="25176"/>
                </a:lnTo>
                <a:lnTo>
                  <a:pt x="261627" y="28820"/>
                </a:lnTo>
                <a:lnTo>
                  <a:pt x="260143" y="32203"/>
                </a:lnTo>
                <a:lnTo>
                  <a:pt x="257249" y="35410"/>
                </a:lnTo>
                <a:lnTo>
                  <a:pt x="248953" y="41513"/>
                </a:lnTo>
                <a:lnTo>
                  <a:pt x="244073" y="44474"/>
                </a:lnTo>
                <a:lnTo>
                  <a:pt x="238916" y="47401"/>
                </a:lnTo>
                <a:lnTo>
                  <a:pt x="233572" y="50305"/>
                </a:lnTo>
                <a:lnTo>
                  <a:pt x="228105" y="54145"/>
                </a:lnTo>
                <a:lnTo>
                  <a:pt x="222555" y="58611"/>
                </a:lnTo>
                <a:lnTo>
                  <a:pt x="216950" y="63493"/>
                </a:lnTo>
                <a:lnTo>
                  <a:pt x="208451" y="68652"/>
                </a:lnTo>
                <a:lnTo>
                  <a:pt x="198022" y="73997"/>
                </a:lnTo>
                <a:lnTo>
                  <a:pt x="186307" y="79465"/>
                </a:lnTo>
                <a:lnTo>
                  <a:pt x="175640" y="85016"/>
                </a:lnTo>
                <a:lnTo>
                  <a:pt x="165671" y="90621"/>
                </a:lnTo>
                <a:lnTo>
                  <a:pt x="156167" y="96263"/>
                </a:lnTo>
                <a:lnTo>
                  <a:pt x="148879" y="100977"/>
                </a:lnTo>
                <a:lnTo>
                  <a:pt x="143068" y="105072"/>
                </a:lnTo>
                <a:lnTo>
                  <a:pt x="138241" y="108754"/>
                </a:lnTo>
                <a:lnTo>
                  <a:pt x="130338" y="112846"/>
                </a:lnTo>
                <a:lnTo>
                  <a:pt x="126897" y="113937"/>
                </a:lnTo>
                <a:lnTo>
                  <a:pt x="124603" y="115617"/>
                </a:lnTo>
                <a:lnTo>
                  <a:pt x="123074" y="117689"/>
                </a:lnTo>
                <a:lnTo>
                  <a:pt x="122054" y="120023"/>
                </a:lnTo>
                <a:lnTo>
                  <a:pt x="123279" y="121579"/>
                </a:lnTo>
                <a:lnTo>
                  <a:pt x="126001" y="122617"/>
                </a:lnTo>
                <a:lnTo>
                  <a:pt x="133153" y="123769"/>
                </a:lnTo>
                <a:lnTo>
                  <a:pt x="139507" y="124282"/>
                </a:lnTo>
                <a:lnTo>
                  <a:pt x="148045" y="124509"/>
                </a:lnTo>
                <a:lnTo>
                  <a:pt x="187253" y="124656"/>
                </a:lnTo>
                <a:lnTo>
                  <a:pt x="200083" y="125620"/>
                </a:lnTo>
                <a:lnTo>
                  <a:pt x="212446" y="127216"/>
                </a:lnTo>
                <a:lnTo>
                  <a:pt x="224498" y="129232"/>
                </a:lnTo>
                <a:lnTo>
                  <a:pt x="234438" y="130576"/>
                </a:lnTo>
                <a:lnTo>
                  <a:pt x="242969" y="131472"/>
                </a:lnTo>
                <a:lnTo>
                  <a:pt x="250562" y="132069"/>
                </a:lnTo>
                <a:lnTo>
                  <a:pt x="256576" y="133420"/>
                </a:lnTo>
                <a:lnTo>
                  <a:pt x="261538" y="135273"/>
                </a:lnTo>
                <a:lnTo>
                  <a:pt x="265799" y="137461"/>
                </a:lnTo>
                <a:lnTo>
                  <a:pt x="268639" y="139872"/>
                </a:lnTo>
                <a:lnTo>
                  <a:pt x="270533" y="142432"/>
                </a:lnTo>
                <a:lnTo>
                  <a:pt x="272637" y="147816"/>
                </a:lnTo>
                <a:lnTo>
                  <a:pt x="273821" y="155250"/>
                </a:lnTo>
                <a:lnTo>
                  <a:pt x="274098" y="157323"/>
                </a:lnTo>
                <a:lnTo>
                  <a:pt x="271681" y="163325"/>
                </a:lnTo>
                <a:lnTo>
                  <a:pt x="267432" y="171389"/>
                </a:lnTo>
                <a:lnTo>
                  <a:pt x="262369" y="178148"/>
                </a:lnTo>
                <a:lnTo>
                  <a:pt x="256828" y="182237"/>
                </a:lnTo>
                <a:lnTo>
                  <a:pt x="249324" y="186868"/>
                </a:lnTo>
                <a:lnTo>
                  <a:pt x="232731" y="196140"/>
                </a:lnTo>
                <a:lnTo>
                  <a:pt x="219006" y="203437"/>
                </a:lnTo>
                <a:lnTo>
                  <a:pt x="207916" y="207668"/>
                </a:lnTo>
                <a:lnTo>
                  <a:pt x="193856" y="212394"/>
                </a:lnTo>
                <a:lnTo>
                  <a:pt x="177815" y="217450"/>
                </a:lnTo>
                <a:lnTo>
                  <a:pt x="163311" y="222726"/>
                </a:lnTo>
                <a:lnTo>
                  <a:pt x="149831" y="228148"/>
                </a:lnTo>
                <a:lnTo>
                  <a:pt x="137035" y="233667"/>
                </a:lnTo>
                <a:lnTo>
                  <a:pt x="118979" y="240204"/>
                </a:lnTo>
                <a:lnTo>
                  <a:pt x="25717" y="27042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46"/>
          <p:cNvSpPr/>
          <p:nvPr/>
        </p:nvSpPr>
        <p:spPr>
          <a:xfrm>
            <a:off x="1974532" y="3094714"/>
            <a:ext cx="393532" cy="299997"/>
          </a:xfrm>
          <a:custGeom>
            <a:avLst/>
            <a:gdLst/>
            <a:ahLst/>
            <a:cxnLst/>
            <a:rect l="0" t="0" r="0" b="0"/>
            <a:pathLst>
              <a:path w="393532" h="299997">
                <a:moveTo>
                  <a:pt x="0" y="34248"/>
                </a:moveTo>
                <a:lnTo>
                  <a:pt x="9102" y="25147"/>
                </a:lnTo>
                <a:lnTo>
                  <a:pt x="12735" y="22465"/>
                </a:lnTo>
                <a:lnTo>
                  <a:pt x="22400" y="17739"/>
                </a:lnTo>
                <a:lnTo>
                  <a:pt x="31296" y="10730"/>
                </a:lnTo>
                <a:lnTo>
                  <a:pt x="37087" y="5381"/>
                </a:lnTo>
                <a:lnTo>
                  <a:pt x="40917" y="3573"/>
                </a:lnTo>
                <a:lnTo>
                  <a:pt x="50253" y="1565"/>
                </a:lnTo>
                <a:lnTo>
                  <a:pt x="56362" y="1029"/>
                </a:lnTo>
                <a:lnTo>
                  <a:pt x="63292" y="672"/>
                </a:lnTo>
                <a:lnTo>
                  <a:pt x="70770" y="434"/>
                </a:lnTo>
                <a:lnTo>
                  <a:pt x="189465" y="0"/>
                </a:lnTo>
                <a:lnTo>
                  <a:pt x="203463" y="1891"/>
                </a:lnTo>
                <a:lnTo>
                  <a:pt x="218509" y="5057"/>
                </a:lnTo>
                <a:lnTo>
                  <a:pt x="234255" y="9072"/>
                </a:lnTo>
                <a:lnTo>
                  <a:pt x="245705" y="12702"/>
                </a:lnTo>
                <a:lnTo>
                  <a:pt x="254291" y="16074"/>
                </a:lnTo>
                <a:lnTo>
                  <a:pt x="270364" y="23779"/>
                </a:lnTo>
                <a:lnTo>
                  <a:pt x="271682" y="25364"/>
                </a:lnTo>
                <a:lnTo>
                  <a:pt x="272562" y="27373"/>
                </a:lnTo>
                <a:lnTo>
                  <a:pt x="273538" y="32145"/>
                </a:lnTo>
                <a:lnTo>
                  <a:pt x="273973" y="37441"/>
                </a:lnTo>
                <a:lnTo>
                  <a:pt x="273136" y="40187"/>
                </a:lnTo>
                <a:lnTo>
                  <a:pt x="269666" y="45778"/>
                </a:lnTo>
                <a:lnTo>
                  <a:pt x="259869" y="51437"/>
                </a:lnTo>
                <a:lnTo>
                  <a:pt x="253256" y="54280"/>
                </a:lnTo>
                <a:lnTo>
                  <a:pt x="235748" y="62519"/>
                </a:lnTo>
                <a:lnTo>
                  <a:pt x="225746" y="67383"/>
                </a:lnTo>
                <a:lnTo>
                  <a:pt x="217172" y="72530"/>
                </a:lnTo>
                <a:lnTo>
                  <a:pt x="209551" y="77867"/>
                </a:lnTo>
                <a:lnTo>
                  <a:pt x="202566" y="83330"/>
                </a:lnTo>
                <a:lnTo>
                  <a:pt x="195052" y="87924"/>
                </a:lnTo>
                <a:lnTo>
                  <a:pt x="187184" y="91940"/>
                </a:lnTo>
                <a:lnTo>
                  <a:pt x="179082" y="95569"/>
                </a:lnTo>
                <a:lnTo>
                  <a:pt x="170823" y="98941"/>
                </a:lnTo>
                <a:lnTo>
                  <a:pt x="162460" y="102142"/>
                </a:lnTo>
                <a:lnTo>
                  <a:pt x="154026" y="105228"/>
                </a:lnTo>
                <a:lnTo>
                  <a:pt x="142116" y="111197"/>
                </a:lnTo>
                <a:lnTo>
                  <a:pt x="133648" y="116073"/>
                </a:lnTo>
                <a:lnTo>
                  <a:pt x="125430" y="118817"/>
                </a:lnTo>
                <a:lnTo>
                  <a:pt x="125530" y="119203"/>
                </a:lnTo>
                <a:lnTo>
                  <a:pt x="126549" y="119459"/>
                </a:lnTo>
                <a:lnTo>
                  <a:pt x="137085" y="119821"/>
                </a:lnTo>
                <a:lnTo>
                  <a:pt x="197780" y="119928"/>
                </a:lnTo>
                <a:lnTo>
                  <a:pt x="221389" y="120895"/>
                </a:lnTo>
                <a:lnTo>
                  <a:pt x="243795" y="122493"/>
                </a:lnTo>
                <a:lnTo>
                  <a:pt x="287423" y="126808"/>
                </a:lnTo>
                <a:lnTo>
                  <a:pt x="359740" y="134799"/>
                </a:lnTo>
                <a:lnTo>
                  <a:pt x="368414" y="135572"/>
                </a:lnTo>
                <a:lnTo>
                  <a:pt x="380592" y="138971"/>
                </a:lnTo>
                <a:lnTo>
                  <a:pt x="385173" y="141211"/>
                </a:lnTo>
                <a:lnTo>
                  <a:pt x="388227" y="143656"/>
                </a:lnTo>
                <a:lnTo>
                  <a:pt x="390263" y="146240"/>
                </a:lnTo>
                <a:lnTo>
                  <a:pt x="391620" y="148914"/>
                </a:lnTo>
                <a:lnTo>
                  <a:pt x="393128" y="156966"/>
                </a:lnTo>
                <a:lnTo>
                  <a:pt x="393531" y="161780"/>
                </a:lnTo>
                <a:lnTo>
                  <a:pt x="392846" y="165942"/>
                </a:lnTo>
                <a:lnTo>
                  <a:pt x="389546" y="173106"/>
                </a:lnTo>
                <a:lnTo>
                  <a:pt x="377284" y="182005"/>
                </a:lnTo>
                <a:lnTo>
                  <a:pt x="368680" y="187045"/>
                </a:lnTo>
                <a:lnTo>
                  <a:pt x="356277" y="193263"/>
                </a:lnTo>
                <a:lnTo>
                  <a:pt x="324715" y="207792"/>
                </a:lnTo>
                <a:lnTo>
                  <a:pt x="307917" y="216619"/>
                </a:lnTo>
                <a:lnTo>
                  <a:pt x="291003" y="226314"/>
                </a:lnTo>
                <a:lnTo>
                  <a:pt x="274012" y="236587"/>
                </a:lnTo>
                <a:lnTo>
                  <a:pt x="259827" y="244388"/>
                </a:lnTo>
                <a:lnTo>
                  <a:pt x="247513" y="250541"/>
                </a:lnTo>
                <a:lnTo>
                  <a:pt x="219070" y="263753"/>
                </a:lnTo>
                <a:lnTo>
                  <a:pt x="211769" y="267261"/>
                </a:lnTo>
                <a:lnTo>
                  <a:pt x="201117" y="273699"/>
                </a:lnTo>
                <a:lnTo>
                  <a:pt x="162877" y="29999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47"/>
          <p:cNvSpPr/>
          <p:nvPr/>
        </p:nvSpPr>
        <p:spPr>
          <a:xfrm>
            <a:off x="1097202" y="2136330"/>
            <a:ext cx="1862892" cy="1660755"/>
          </a:xfrm>
          <a:custGeom>
            <a:avLst/>
            <a:gdLst/>
            <a:ahLst/>
            <a:cxnLst/>
            <a:rect l="0" t="0" r="0" b="0"/>
            <a:pathLst>
              <a:path w="1862892" h="1660755">
                <a:moveTo>
                  <a:pt x="277255" y="101092"/>
                </a:moveTo>
                <a:lnTo>
                  <a:pt x="241504" y="149614"/>
                </a:lnTo>
                <a:lnTo>
                  <a:pt x="217347" y="195731"/>
                </a:lnTo>
                <a:lnTo>
                  <a:pt x="188399" y="253326"/>
                </a:lnTo>
                <a:lnTo>
                  <a:pt x="166008" y="300514"/>
                </a:lnTo>
                <a:lnTo>
                  <a:pt x="149707" y="339267"/>
                </a:lnTo>
                <a:lnTo>
                  <a:pt x="136112" y="378715"/>
                </a:lnTo>
                <a:lnTo>
                  <a:pt x="128867" y="404284"/>
                </a:lnTo>
                <a:lnTo>
                  <a:pt x="113197" y="465714"/>
                </a:lnTo>
                <a:lnTo>
                  <a:pt x="96708" y="539371"/>
                </a:lnTo>
                <a:lnTo>
                  <a:pt x="88310" y="579016"/>
                </a:lnTo>
                <a:lnTo>
                  <a:pt x="80807" y="619733"/>
                </a:lnTo>
                <a:lnTo>
                  <a:pt x="67390" y="703074"/>
                </a:lnTo>
                <a:lnTo>
                  <a:pt x="57617" y="772500"/>
                </a:lnTo>
                <a:lnTo>
                  <a:pt x="53677" y="803015"/>
                </a:lnTo>
                <a:lnTo>
                  <a:pt x="44219" y="897880"/>
                </a:lnTo>
                <a:lnTo>
                  <a:pt x="30725" y="1039170"/>
                </a:lnTo>
                <a:lnTo>
                  <a:pt x="27177" y="1072235"/>
                </a:lnTo>
                <a:lnTo>
                  <a:pt x="1390" y="1396664"/>
                </a:lnTo>
                <a:lnTo>
                  <a:pt x="0" y="1429627"/>
                </a:lnTo>
                <a:lnTo>
                  <a:pt x="996" y="1478952"/>
                </a:lnTo>
                <a:lnTo>
                  <a:pt x="4613" y="1521829"/>
                </a:lnTo>
                <a:lnTo>
                  <a:pt x="10348" y="1559301"/>
                </a:lnTo>
                <a:lnTo>
                  <a:pt x="24287" y="1596461"/>
                </a:lnTo>
                <a:lnTo>
                  <a:pt x="34967" y="1616283"/>
                </a:lnTo>
                <a:lnTo>
                  <a:pt x="46064" y="1629538"/>
                </a:lnTo>
                <a:lnTo>
                  <a:pt x="51690" y="1634406"/>
                </a:lnTo>
                <a:lnTo>
                  <a:pt x="68102" y="1642355"/>
                </a:lnTo>
                <a:lnTo>
                  <a:pt x="109681" y="1655219"/>
                </a:lnTo>
                <a:lnTo>
                  <a:pt x="152356" y="1659489"/>
                </a:lnTo>
                <a:lnTo>
                  <a:pt x="201195" y="1660754"/>
                </a:lnTo>
                <a:lnTo>
                  <a:pt x="256412" y="1656578"/>
                </a:lnTo>
                <a:lnTo>
                  <a:pt x="319551" y="1649309"/>
                </a:lnTo>
                <a:lnTo>
                  <a:pt x="363998" y="1646438"/>
                </a:lnTo>
                <a:lnTo>
                  <a:pt x="412010" y="1643257"/>
                </a:lnTo>
                <a:lnTo>
                  <a:pt x="468274" y="1635494"/>
                </a:lnTo>
                <a:lnTo>
                  <a:pt x="525665" y="1630773"/>
                </a:lnTo>
                <a:lnTo>
                  <a:pt x="554304" y="1629515"/>
                </a:lnTo>
                <a:lnTo>
                  <a:pt x="616605" y="1625576"/>
                </a:lnTo>
                <a:lnTo>
                  <a:pt x="799794" y="1610735"/>
                </a:lnTo>
                <a:lnTo>
                  <a:pt x="1260138" y="1568036"/>
                </a:lnTo>
                <a:lnTo>
                  <a:pt x="1360431" y="1556716"/>
                </a:lnTo>
                <a:lnTo>
                  <a:pt x="1412399" y="1547819"/>
                </a:lnTo>
                <a:lnTo>
                  <a:pt x="1459943" y="1536562"/>
                </a:lnTo>
                <a:lnTo>
                  <a:pt x="1503299" y="1522034"/>
                </a:lnTo>
                <a:lnTo>
                  <a:pt x="1560642" y="1502340"/>
                </a:lnTo>
                <a:lnTo>
                  <a:pt x="1613828" y="1479889"/>
                </a:lnTo>
                <a:lnTo>
                  <a:pt x="1656680" y="1455139"/>
                </a:lnTo>
                <a:lnTo>
                  <a:pt x="1705293" y="1414333"/>
                </a:lnTo>
                <a:lnTo>
                  <a:pt x="1749045" y="1369583"/>
                </a:lnTo>
                <a:lnTo>
                  <a:pt x="1766726" y="1345903"/>
                </a:lnTo>
                <a:lnTo>
                  <a:pt x="1793600" y="1294436"/>
                </a:lnTo>
                <a:lnTo>
                  <a:pt x="1813980" y="1243663"/>
                </a:lnTo>
                <a:lnTo>
                  <a:pt x="1827971" y="1198499"/>
                </a:lnTo>
                <a:lnTo>
                  <a:pt x="1837365" y="1159376"/>
                </a:lnTo>
                <a:lnTo>
                  <a:pt x="1847255" y="1107698"/>
                </a:lnTo>
                <a:lnTo>
                  <a:pt x="1852559" y="1077915"/>
                </a:lnTo>
                <a:lnTo>
                  <a:pt x="1858453" y="1029583"/>
                </a:lnTo>
                <a:lnTo>
                  <a:pt x="1861072" y="989052"/>
                </a:lnTo>
                <a:lnTo>
                  <a:pt x="1862236" y="951989"/>
                </a:lnTo>
                <a:lnTo>
                  <a:pt x="1862891" y="894441"/>
                </a:lnTo>
                <a:lnTo>
                  <a:pt x="1860505" y="852472"/>
                </a:lnTo>
                <a:lnTo>
                  <a:pt x="1856269" y="809371"/>
                </a:lnTo>
                <a:lnTo>
                  <a:pt x="1851212" y="767990"/>
                </a:lnTo>
                <a:lnTo>
                  <a:pt x="1843249" y="727374"/>
                </a:lnTo>
                <a:lnTo>
                  <a:pt x="1833360" y="687097"/>
                </a:lnTo>
                <a:lnTo>
                  <a:pt x="1811489" y="606913"/>
                </a:lnTo>
                <a:lnTo>
                  <a:pt x="1798289" y="561169"/>
                </a:lnTo>
                <a:lnTo>
                  <a:pt x="1779723" y="499563"/>
                </a:lnTo>
                <a:lnTo>
                  <a:pt x="1758771" y="448688"/>
                </a:lnTo>
                <a:lnTo>
                  <a:pt x="1692130" y="316181"/>
                </a:lnTo>
                <a:lnTo>
                  <a:pt x="1666122" y="268750"/>
                </a:lnTo>
                <a:lnTo>
                  <a:pt x="1644869" y="229085"/>
                </a:lnTo>
                <a:lnTo>
                  <a:pt x="1624859" y="194808"/>
                </a:lnTo>
                <a:lnTo>
                  <a:pt x="1598185" y="154174"/>
                </a:lnTo>
                <a:lnTo>
                  <a:pt x="1564105" y="110714"/>
                </a:lnTo>
                <a:lnTo>
                  <a:pt x="1521166" y="61788"/>
                </a:lnTo>
                <a:lnTo>
                  <a:pt x="1494816" y="41081"/>
                </a:lnTo>
                <a:lnTo>
                  <a:pt x="1451723" y="21834"/>
                </a:lnTo>
                <a:lnTo>
                  <a:pt x="1410561" y="10753"/>
                </a:lnTo>
                <a:lnTo>
                  <a:pt x="1354385" y="7316"/>
                </a:lnTo>
                <a:lnTo>
                  <a:pt x="1315648" y="2398"/>
                </a:lnTo>
                <a:lnTo>
                  <a:pt x="1270258" y="78"/>
                </a:lnTo>
                <a:lnTo>
                  <a:pt x="1216747" y="0"/>
                </a:lnTo>
                <a:lnTo>
                  <a:pt x="1148184" y="4358"/>
                </a:lnTo>
                <a:lnTo>
                  <a:pt x="1102802" y="5712"/>
                </a:lnTo>
                <a:lnTo>
                  <a:pt x="1054692" y="8853"/>
                </a:lnTo>
                <a:lnTo>
                  <a:pt x="979412" y="15977"/>
                </a:lnTo>
                <a:lnTo>
                  <a:pt x="953957" y="18631"/>
                </a:lnTo>
                <a:lnTo>
                  <a:pt x="822564" y="36019"/>
                </a:lnTo>
                <a:lnTo>
                  <a:pt x="739325" y="48676"/>
                </a:lnTo>
                <a:lnTo>
                  <a:pt x="600515" y="72323"/>
                </a:lnTo>
                <a:lnTo>
                  <a:pt x="562294" y="80961"/>
                </a:lnTo>
                <a:lnTo>
                  <a:pt x="520621" y="91481"/>
                </a:lnTo>
                <a:lnTo>
                  <a:pt x="442568" y="112060"/>
                </a:lnTo>
                <a:lnTo>
                  <a:pt x="345835" y="1353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44) 7/9 x 3/5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816"/>
          <p:cNvSpPr/>
          <p:nvPr/>
        </p:nvSpPr>
        <p:spPr>
          <a:xfrm>
            <a:off x="1641396" y="2580332"/>
            <a:ext cx="547255" cy="531486"/>
          </a:xfrm>
          <a:custGeom>
            <a:avLst/>
            <a:gdLst/>
            <a:ahLst/>
            <a:cxnLst/>
            <a:rect l="0" t="0" r="0" b="0"/>
            <a:pathLst>
              <a:path w="547255" h="531486">
                <a:moveTo>
                  <a:pt x="7381" y="34280"/>
                </a:moveTo>
                <a:lnTo>
                  <a:pt x="2830" y="34280"/>
                </a:lnTo>
                <a:lnTo>
                  <a:pt x="1489" y="33328"/>
                </a:lnTo>
                <a:lnTo>
                  <a:pt x="596" y="31740"/>
                </a:lnTo>
                <a:lnTo>
                  <a:pt x="0" y="29729"/>
                </a:lnTo>
                <a:lnTo>
                  <a:pt x="1508" y="27436"/>
                </a:lnTo>
                <a:lnTo>
                  <a:pt x="8263" y="22348"/>
                </a:lnTo>
                <a:lnTo>
                  <a:pt x="15075" y="19452"/>
                </a:lnTo>
                <a:lnTo>
                  <a:pt x="24266" y="17822"/>
                </a:lnTo>
                <a:lnTo>
                  <a:pt x="27210" y="17593"/>
                </a:lnTo>
                <a:lnTo>
                  <a:pt x="40455" y="12720"/>
                </a:lnTo>
                <a:lnTo>
                  <a:pt x="50973" y="10410"/>
                </a:lnTo>
                <a:lnTo>
                  <a:pt x="61998" y="8431"/>
                </a:lnTo>
                <a:lnTo>
                  <a:pt x="73248" y="4377"/>
                </a:lnTo>
                <a:lnTo>
                  <a:pt x="87138" y="1940"/>
                </a:lnTo>
                <a:lnTo>
                  <a:pt x="102836" y="856"/>
                </a:lnTo>
                <a:lnTo>
                  <a:pt x="119338" y="375"/>
                </a:lnTo>
                <a:lnTo>
                  <a:pt x="321403" y="0"/>
                </a:lnTo>
                <a:lnTo>
                  <a:pt x="343412" y="949"/>
                </a:lnTo>
                <a:lnTo>
                  <a:pt x="364751" y="2534"/>
                </a:lnTo>
                <a:lnTo>
                  <a:pt x="385645" y="4544"/>
                </a:lnTo>
                <a:lnTo>
                  <a:pt x="403385" y="6836"/>
                </a:lnTo>
                <a:lnTo>
                  <a:pt x="419021" y="9317"/>
                </a:lnTo>
                <a:lnTo>
                  <a:pt x="433255" y="11923"/>
                </a:lnTo>
                <a:lnTo>
                  <a:pt x="445602" y="14613"/>
                </a:lnTo>
                <a:lnTo>
                  <a:pt x="456691" y="17359"/>
                </a:lnTo>
                <a:lnTo>
                  <a:pt x="466941" y="20142"/>
                </a:lnTo>
                <a:lnTo>
                  <a:pt x="483410" y="25774"/>
                </a:lnTo>
                <a:lnTo>
                  <a:pt x="497079" y="31452"/>
                </a:lnTo>
                <a:lnTo>
                  <a:pt x="509505" y="37151"/>
                </a:lnTo>
                <a:lnTo>
                  <a:pt x="527210" y="45714"/>
                </a:lnTo>
                <a:lnTo>
                  <a:pt x="539970" y="54284"/>
                </a:lnTo>
                <a:lnTo>
                  <a:pt x="542463" y="58093"/>
                </a:lnTo>
                <a:lnTo>
                  <a:pt x="545233" y="67406"/>
                </a:lnTo>
                <a:lnTo>
                  <a:pt x="546792" y="83360"/>
                </a:lnTo>
                <a:lnTo>
                  <a:pt x="547157" y="94511"/>
                </a:lnTo>
                <a:lnTo>
                  <a:pt x="547254" y="100151"/>
                </a:lnTo>
                <a:lnTo>
                  <a:pt x="544822" y="111499"/>
                </a:lnTo>
                <a:lnTo>
                  <a:pt x="542840" y="117192"/>
                </a:lnTo>
                <a:lnTo>
                  <a:pt x="536756" y="129559"/>
                </a:lnTo>
                <a:lnTo>
                  <a:pt x="517296" y="166161"/>
                </a:lnTo>
                <a:lnTo>
                  <a:pt x="509249" y="182209"/>
                </a:lnTo>
                <a:lnTo>
                  <a:pt x="502932" y="195764"/>
                </a:lnTo>
                <a:lnTo>
                  <a:pt x="497769" y="207658"/>
                </a:lnTo>
                <a:lnTo>
                  <a:pt x="493374" y="218446"/>
                </a:lnTo>
                <a:lnTo>
                  <a:pt x="485950" y="238051"/>
                </a:lnTo>
                <a:lnTo>
                  <a:pt x="481685" y="247280"/>
                </a:lnTo>
                <a:lnTo>
                  <a:pt x="476936" y="256290"/>
                </a:lnTo>
                <a:lnTo>
                  <a:pt x="471865" y="265154"/>
                </a:lnTo>
                <a:lnTo>
                  <a:pt x="458611" y="290243"/>
                </a:lnTo>
                <a:lnTo>
                  <a:pt x="451076" y="304935"/>
                </a:lnTo>
                <a:lnTo>
                  <a:pt x="445100" y="317586"/>
                </a:lnTo>
                <a:lnTo>
                  <a:pt x="440164" y="328879"/>
                </a:lnTo>
                <a:lnTo>
                  <a:pt x="435920" y="339264"/>
                </a:lnTo>
                <a:lnTo>
                  <a:pt x="431186" y="349045"/>
                </a:lnTo>
                <a:lnTo>
                  <a:pt x="426125" y="358424"/>
                </a:lnTo>
                <a:lnTo>
                  <a:pt x="420846" y="367533"/>
                </a:lnTo>
                <a:lnTo>
                  <a:pt x="409901" y="385275"/>
                </a:lnTo>
                <a:lnTo>
                  <a:pt x="404315" y="394007"/>
                </a:lnTo>
                <a:lnTo>
                  <a:pt x="399639" y="402685"/>
                </a:lnTo>
                <a:lnTo>
                  <a:pt x="395569" y="411328"/>
                </a:lnTo>
                <a:lnTo>
                  <a:pt x="391903" y="419948"/>
                </a:lnTo>
                <a:lnTo>
                  <a:pt x="385649" y="432362"/>
                </a:lnTo>
                <a:lnTo>
                  <a:pt x="368540" y="463936"/>
                </a:lnTo>
                <a:lnTo>
                  <a:pt x="360549" y="477879"/>
                </a:lnTo>
                <a:lnTo>
                  <a:pt x="353316" y="490033"/>
                </a:lnTo>
                <a:lnTo>
                  <a:pt x="333136" y="5314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817"/>
          <p:cNvSpPr/>
          <p:nvPr/>
        </p:nvSpPr>
        <p:spPr>
          <a:xfrm>
            <a:off x="1691639" y="2975127"/>
            <a:ext cx="582931" cy="33821"/>
          </a:xfrm>
          <a:custGeom>
            <a:avLst/>
            <a:gdLst/>
            <a:ahLst/>
            <a:cxnLst/>
            <a:rect l="0" t="0" r="0" b="0"/>
            <a:pathLst>
              <a:path w="582931" h="33821">
                <a:moveTo>
                  <a:pt x="582930" y="33820"/>
                </a:moveTo>
                <a:lnTo>
                  <a:pt x="547135" y="21888"/>
                </a:lnTo>
                <a:lnTo>
                  <a:pt x="539064" y="20151"/>
                </a:lnTo>
                <a:lnTo>
                  <a:pt x="530826" y="18992"/>
                </a:lnTo>
                <a:lnTo>
                  <a:pt x="522477" y="18220"/>
                </a:lnTo>
                <a:lnTo>
                  <a:pt x="474319" y="12582"/>
                </a:lnTo>
                <a:lnTo>
                  <a:pt x="458135" y="10136"/>
                </a:lnTo>
                <a:lnTo>
                  <a:pt x="443536" y="7553"/>
                </a:lnTo>
                <a:lnTo>
                  <a:pt x="429993" y="4879"/>
                </a:lnTo>
                <a:lnTo>
                  <a:pt x="416203" y="3096"/>
                </a:lnTo>
                <a:lnTo>
                  <a:pt x="402246" y="1907"/>
                </a:lnTo>
                <a:lnTo>
                  <a:pt x="388179" y="1115"/>
                </a:lnTo>
                <a:lnTo>
                  <a:pt x="362389" y="234"/>
                </a:lnTo>
                <a:lnTo>
                  <a:pt x="350178" y="0"/>
                </a:lnTo>
                <a:lnTo>
                  <a:pt x="328702" y="796"/>
                </a:lnTo>
                <a:lnTo>
                  <a:pt x="223821" y="6377"/>
                </a:lnTo>
                <a:lnTo>
                  <a:pt x="206364" y="6952"/>
                </a:lnTo>
                <a:lnTo>
                  <a:pt x="189011" y="8288"/>
                </a:lnTo>
                <a:lnTo>
                  <a:pt x="171727" y="10131"/>
                </a:lnTo>
                <a:lnTo>
                  <a:pt x="154490" y="12313"/>
                </a:lnTo>
                <a:lnTo>
                  <a:pt x="134426" y="13767"/>
                </a:lnTo>
                <a:lnTo>
                  <a:pt x="112478" y="14736"/>
                </a:lnTo>
                <a:lnTo>
                  <a:pt x="89273" y="15382"/>
                </a:lnTo>
                <a:lnTo>
                  <a:pt x="69040" y="16766"/>
                </a:lnTo>
                <a:lnTo>
                  <a:pt x="50789" y="18641"/>
                </a:lnTo>
                <a:lnTo>
                  <a:pt x="0" y="252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18"/>
          <p:cNvSpPr/>
          <p:nvPr/>
        </p:nvSpPr>
        <p:spPr>
          <a:xfrm>
            <a:off x="1614487" y="3231863"/>
            <a:ext cx="771526" cy="59978"/>
          </a:xfrm>
          <a:custGeom>
            <a:avLst/>
            <a:gdLst/>
            <a:ahLst/>
            <a:cxnLst/>
            <a:rect l="0" t="0" r="0" b="0"/>
            <a:pathLst>
              <a:path w="771526" h="59978">
                <a:moveTo>
                  <a:pt x="771525" y="8542"/>
                </a:moveTo>
                <a:lnTo>
                  <a:pt x="753321" y="3991"/>
                </a:lnTo>
                <a:lnTo>
                  <a:pt x="746054" y="2650"/>
                </a:lnTo>
                <a:lnTo>
                  <a:pt x="732900" y="1161"/>
                </a:lnTo>
                <a:lnTo>
                  <a:pt x="721962" y="764"/>
                </a:lnTo>
                <a:lnTo>
                  <a:pt x="655896" y="74"/>
                </a:lnTo>
                <a:lnTo>
                  <a:pt x="581584" y="0"/>
                </a:lnTo>
                <a:lnTo>
                  <a:pt x="548695" y="942"/>
                </a:lnTo>
                <a:lnTo>
                  <a:pt x="476592" y="4529"/>
                </a:lnTo>
                <a:lnTo>
                  <a:pt x="410256" y="9298"/>
                </a:lnTo>
                <a:lnTo>
                  <a:pt x="379232" y="11904"/>
                </a:lnTo>
                <a:lnTo>
                  <a:pt x="353786" y="14593"/>
                </a:lnTo>
                <a:lnTo>
                  <a:pt x="332060" y="17338"/>
                </a:lnTo>
                <a:lnTo>
                  <a:pt x="276188" y="25753"/>
                </a:lnTo>
                <a:lnTo>
                  <a:pt x="258420" y="28588"/>
                </a:lnTo>
                <a:lnTo>
                  <a:pt x="215819" y="34279"/>
                </a:lnTo>
                <a:lnTo>
                  <a:pt x="192457" y="37130"/>
                </a:lnTo>
                <a:lnTo>
                  <a:pt x="172119" y="39983"/>
                </a:lnTo>
                <a:lnTo>
                  <a:pt x="136822" y="45693"/>
                </a:lnTo>
                <a:lnTo>
                  <a:pt x="115980" y="48549"/>
                </a:lnTo>
                <a:lnTo>
                  <a:pt x="92560" y="51406"/>
                </a:lnTo>
                <a:lnTo>
                  <a:pt x="0" y="5997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19"/>
          <p:cNvSpPr/>
          <p:nvPr/>
        </p:nvSpPr>
        <p:spPr>
          <a:xfrm>
            <a:off x="2027670" y="3312957"/>
            <a:ext cx="186893" cy="518951"/>
          </a:xfrm>
          <a:custGeom>
            <a:avLst/>
            <a:gdLst/>
            <a:ahLst/>
            <a:cxnLst/>
            <a:rect l="0" t="0" r="0" b="0"/>
            <a:pathLst>
              <a:path w="186893" h="518951">
                <a:moveTo>
                  <a:pt x="186892" y="73180"/>
                </a:moveTo>
                <a:lnTo>
                  <a:pt x="182341" y="54976"/>
                </a:lnTo>
                <a:lnTo>
                  <a:pt x="179511" y="39106"/>
                </a:lnTo>
                <a:lnTo>
                  <a:pt x="178161" y="35224"/>
                </a:lnTo>
                <a:lnTo>
                  <a:pt x="174122" y="28371"/>
                </a:lnTo>
                <a:lnTo>
                  <a:pt x="170758" y="25210"/>
                </a:lnTo>
                <a:lnTo>
                  <a:pt x="166611" y="22150"/>
                </a:lnTo>
                <a:lnTo>
                  <a:pt x="161941" y="19157"/>
                </a:lnTo>
                <a:lnTo>
                  <a:pt x="157876" y="16210"/>
                </a:lnTo>
                <a:lnTo>
                  <a:pt x="154213" y="13293"/>
                </a:lnTo>
                <a:lnTo>
                  <a:pt x="150818" y="10395"/>
                </a:lnTo>
                <a:lnTo>
                  <a:pt x="146650" y="8463"/>
                </a:lnTo>
                <a:lnTo>
                  <a:pt x="141967" y="7176"/>
                </a:lnTo>
                <a:lnTo>
                  <a:pt x="136939" y="6317"/>
                </a:lnTo>
                <a:lnTo>
                  <a:pt x="131683" y="4792"/>
                </a:lnTo>
                <a:lnTo>
                  <a:pt x="126273" y="2823"/>
                </a:lnTo>
                <a:lnTo>
                  <a:pt x="120762" y="558"/>
                </a:lnTo>
                <a:lnTo>
                  <a:pt x="115183" y="0"/>
                </a:lnTo>
                <a:lnTo>
                  <a:pt x="109558" y="581"/>
                </a:lnTo>
                <a:lnTo>
                  <a:pt x="103904" y="1921"/>
                </a:lnTo>
                <a:lnTo>
                  <a:pt x="99181" y="2814"/>
                </a:lnTo>
                <a:lnTo>
                  <a:pt x="95081" y="3409"/>
                </a:lnTo>
                <a:lnTo>
                  <a:pt x="91394" y="3806"/>
                </a:lnTo>
                <a:lnTo>
                  <a:pt x="87032" y="5023"/>
                </a:lnTo>
                <a:lnTo>
                  <a:pt x="82219" y="6787"/>
                </a:lnTo>
                <a:lnTo>
                  <a:pt x="77105" y="8916"/>
                </a:lnTo>
                <a:lnTo>
                  <a:pt x="72743" y="11287"/>
                </a:lnTo>
                <a:lnTo>
                  <a:pt x="68883" y="13820"/>
                </a:lnTo>
                <a:lnTo>
                  <a:pt x="65357" y="16462"/>
                </a:lnTo>
                <a:lnTo>
                  <a:pt x="62053" y="19176"/>
                </a:lnTo>
                <a:lnTo>
                  <a:pt x="58899" y="21937"/>
                </a:lnTo>
                <a:lnTo>
                  <a:pt x="55843" y="24731"/>
                </a:lnTo>
                <a:lnTo>
                  <a:pt x="51901" y="27546"/>
                </a:lnTo>
                <a:lnTo>
                  <a:pt x="47368" y="30374"/>
                </a:lnTo>
                <a:lnTo>
                  <a:pt x="42441" y="33213"/>
                </a:lnTo>
                <a:lnTo>
                  <a:pt x="38204" y="37011"/>
                </a:lnTo>
                <a:lnTo>
                  <a:pt x="34427" y="41447"/>
                </a:lnTo>
                <a:lnTo>
                  <a:pt x="30956" y="46310"/>
                </a:lnTo>
                <a:lnTo>
                  <a:pt x="27690" y="51457"/>
                </a:lnTo>
                <a:lnTo>
                  <a:pt x="24560" y="56793"/>
                </a:lnTo>
                <a:lnTo>
                  <a:pt x="21520" y="62255"/>
                </a:lnTo>
                <a:lnTo>
                  <a:pt x="18542" y="69707"/>
                </a:lnTo>
                <a:lnTo>
                  <a:pt x="15604" y="78484"/>
                </a:lnTo>
                <a:lnTo>
                  <a:pt x="12692" y="88147"/>
                </a:lnTo>
                <a:lnTo>
                  <a:pt x="6917" y="103962"/>
                </a:lnTo>
                <a:lnTo>
                  <a:pt x="2128" y="117341"/>
                </a:lnTo>
                <a:lnTo>
                  <a:pt x="0" y="129637"/>
                </a:lnTo>
                <a:lnTo>
                  <a:pt x="1337" y="137488"/>
                </a:lnTo>
                <a:lnTo>
                  <a:pt x="4134" y="146532"/>
                </a:lnTo>
                <a:lnTo>
                  <a:pt x="7903" y="156371"/>
                </a:lnTo>
                <a:lnTo>
                  <a:pt x="11369" y="164836"/>
                </a:lnTo>
                <a:lnTo>
                  <a:pt x="14631" y="172384"/>
                </a:lnTo>
                <a:lnTo>
                  <a:pt x="17759" y="179321"/>
                </a:lnTo>
                <a:lnTo>
                  <a:pt x="22702" y="185851"/>
                </a:lnTo>
                <a:lnTo>
                  <a:pt x="28854" y="192109"/>
                </a:lnTo>
                <a:lnTo>
                  <a:pt x="35814" y="198186"/>
                </a:lnTo>
                <a:lnTo>
                  <a:pt x="42358" y="202237"/>
                </a:lnTo>
                <a:lnTo>
                  <a:pt x="48626" y="204938"/>
                </a:lnTo>
                <a:lnTo>
                  <a:pt x="54710" y="206739"/>
                </a:lnTo>
                <a:lnTo>
                  <a:pt x="60670" y="207939"/>
                </a:lnTo>
                <a:lnTo>
                  <a:pt x="66549" y="208740"/>
                </a:lnTo>
                <a:lnTo>
                  <a:pt x="72373" y="209273"/>
                </a:lnTo>
                <a:lnTo>
                  <a:pt x="78161" y="208676"/>
                </a:lnTo>
                <a:lnTo>
                  <a:pt x="83925" y="207326"/>
                </a:lnTo>
                <a:lnTo>
                  <a:pt x="89672" y="205473"/>
                </a:lnTo>
                <a:lnTo>
                  <a:pt x="95409" y="203286"/>
                </a:lnTo>
                <a:lnTo>
                  <a:pt x="101138" y="200875"/>
                </a:lnTo>
                <a:lnTo>
                  <a:pt x="106863" y="198315"/>
                </a:lnTo>
                <a:lnTo>
                  <a:pt x="118304" y="192930"/>
                </a:lnTo>
                <a:lnTo>
                  <a:pt x="124021" y="190161"/>
                </a:lnTo>
                <a:lnTo>
                  <a:pt x="128786" y="187363"/>
                </a:lnTo>
                <a:lnTo>
                  <a:pt x="132915" y="184544"/>
                </a:lnTo>
                <a:lnTo>
                  <a:pt x="136619" y="181713"/>
                </a:lnTo>
                <a:lnTo>
                  <a:pt x="140042" y="177921"/>
                </a:lnTo>
                <a:lnTo>
                  <a:pt x="143276" y="173487"/>
                </a:lnTo>
                <a:lnTo>
                  <a:pt x="146385" y="168626"/>
                </a:lnTo>
                <a:lnTo>
                  <a:pt x="151315" y="161576"/>
                </a:lnTo>
                <a:lnTo>
                  <a:pt x="164412" y="143582"/>
                </a:lnTo>
                <a:lnTo>
                  <a:pt x="170001" y="135355"/>
                </a:lnTo>
                <a:lnTo>
                  <a:pt x="174679" y="127965"/>
                </a:lnTo>
                <a:lnTo>
                  <a:pt x="178750" y="121133"/>
                </a:lnTo>
                <a:lnTo>
                  <a:pt x="181464" y="112769"/>
                </a:lnTo>
                <a:lnTo>
                  <a:pt x="183273" y="103383"/>
                </a:lnTo>
                <a:lnTo>
                  <a:pt x="186177" y="79146"/>
                </a:lnTo>
                <a:lnTo>
                  <a:pt x="186415" y="78110"/>
                </a:lnTo>
                <a:lnTo>
                  <a:pt x="186574" y="78372"/>
                </a:lnTo>
                <a:lnTo>
                  <a:pt x="186850" y="90056"/>
                </a:lnTo>
                <a:lnTo>
                  <a:pt x="186873" y="102588"/>
                </a:lnTo>
                <a:lnTo>
                  <a:pt x="185927" y="114693"/>
                </a:lnTo>
                <a:lnTo>
                  <a:pt x="182336" y="148463"/>
                </a:lnTo>
                <a:lnTo>
                  <a:pt x="174958" y="210315"/>
                </a:lnTo>
                <a:lnTo>
                  <a:pt x="173221" y="227469"/>
                </a:lnTo>
                <a:lnTo>
                  <a:pt x="172063" y="241762"/>
                </a:lnTo>
                <a:lnTo>
                  <a:pt x="171291" y="254148"/>
                </a:lnTo>
                <a:lnTo>
                  <a:pt x="170433" y="278070"/>
                </a:lnTo>
                <a:lnTo>
                  <a:pt x="170204" y="289783"/>
                </a:lnTo>
                <a:lnTo>
                  <a:pt x="171004" y="301402"/>
                </a:lnTo>
                <a:lnTo>
                  <a:pt x="172490" y="312958"/>
                </a:lnTo>
                <a:lnTo>
                  <a:pt x="174433" y="324472"/>
                </a:lnTo>
                <a:lnTo>
                  <a:pt x="175729" y="339768"/>
                </a:lnTo>
                <a:lnTo>
                  <a:pt x="176592" y="357586"/>
                </a:lnTo>
                <a:lnTo>
                  <a:pt x="177808" y="406369"/>
                </a:lnTo>
                <a:lnTo>
                  <a:pt x="177978" y="418178"/>
                </a:lnTo>
                <a:lnTo>
                  <a:pt x="179045" y="432719"/>
                </a:lnTo>
                <a:lnTo>
                  <a:pt x="180708" y="449080"/>
                </a:lnTo>
                <a:lnTo>
                  <a:pt x="182769" y="466655"/>
                </a:lnTo>
                <a:lnTo>
                  <a:pt x="184144" y="480277"/>
                </a:lnTo>
                <a:lnTo>
                  <a:pt x="185060" y="491263"/>
                </a:lnTo>
                <a:lnTo>
                  <a:pt x="186892" y="5189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20"/>
          <p:cNvSpPr/>
          <p:nvPr/>
        </p:nvSpPr>
        <p:spPr>
          <a:xfrm>
            <a:off x="2840354" y="3283267"/>
            <a:ext cx="8574" cy="8574"/>
          </a:xfrm>
          <a:custGeom>
            <a:avLst/>
            <a:gdLst/>
            <a:ahLst/>
            <a:cxnLst/>
            <a:rect l="0" t="0" r="0" b="0"/>
            <a:pathLst>
              <a:path w="8574" h="8574">
                <a:moveTo>
                  <a:pt x="0" y="8573"/>
                </a:moveTo>
                <a:lnTo>
                  <a:pt x="857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21"/>
          <p:cNvSpPr/>
          <p:nvPr/>
        </p:nvSpPr>
        <p:spPr>
          <a:xfrm>
            <a:off x="3157537" y="2700690"/>
            <a:ext cx="431111" cy="351044"/>
          </a:xfrm>
          <a:custGeom>
            <a:avLst/>
            <a:gdLst/>
            <a:ahLst/>
            <a:cxnLst/>
            <a:rect l="0" t="0" r="0" b="0"/>
            <a:pathLst>
              <a:path w="431111" h="351044">
                <a:moveTo>
                  <a:pt x="0" y="8220"/>
                </a:moveTo>
                <a:lnTo>
                  <a:pt x="18203" y="3669"/>
                </a:lnTo>
                <a:lnTo>
                  <a:pt x="26423" y="2328"/>
                </a:lnTo>
                <a:lnTo>
                  <a:pt x="34760" y="1434"/>
                </a:lnTo>
                <a:lnTo>
                  <a:pt x="43176" y="839"/>
                </a:lnTo>
                <a:lnTo>
                  <a:pt x="51644" y="442"/>
                </a:lnTo>
                <a:lnTo>
                  <a:pt x="68673" y="0"/>
                </a:lnTo>
                <a:lnTo>
                  <a:pt x="78167" y="835"/>
                </a:lnTo>
                <a:lnTo>
                  <a:pt x="88306" y="2344"/>
                </a:lnTo>
                <a:lnTo>
                  <a:pt x="98876" y="4302"/>
                </a:lnTo>
                <a:lnTo>
                  <a:pt x="114495" y="8466"/>
                </a:lnTo>
                <a:lnTo>
                  <a:pt x="154709" y="20712"/>
                </a:lnTo>
                <a:lnTo>
                  <a:pt x="225545" y="43671"/>
                </a:lnTo>
                <a:lnTo>
                  <a:pt x="248470" y="51856"/>
                </a:lnTo>
                <a:lnTo>
                  <a:pt x="291724" y="68571"/>
                </a:lnTo>
                <a:lnTo>
                  <a:pt x="320472" y="80445"/>
                </a:lnTo>
                <a:lnTo>
                  <a:pt x="339600" y="88897"/>
                </a:lnTo>
                <a:lnTo>
                  <a:pt x="354450" y="95829"/>
                </a:lnTo>
                <a:lnTo>
                  <a:pt x="360126" y="99963"/>
                </a:lnTo>
                <a:lnTo>
                  <a:pt x="368971" y="109637"/>
                </a:lnTo>
                <a:lnTo>
                  <a:pt x="376077" y="117747"/>
                </a:lnTo>
                <a:lnTo>
                  <a:pt x="379306" y="121243"/>
                </a:lnTo>
                <a:lnTo>
                  <a:pt x="381458" y="124526"/>
                </a:lnTo>
                <a:lnTo>
                  <a:pt x="383849" y="130714"/>
                </a:lnTo>
                <a:lnTo>
                  <a:pt x="385196" y="139552"/>
                </a:lnTo>
                <a:lnTo>
                  <a:pt x="383480" y="141495"/>
                </a:lnTo>
                <a:lnTo>
                  <a:pt x="380431" y="142790"/>
                </a:lnTo>
                <a:lnTo>
                  <a:pt x="371963" y="145181"/>
                </a:lnTo>
                <a:lnTo>
                  <a:pt x="361849" y="149419"/>
                </a:lnTo>
                <a:lnTo>
                  <a:pt x="351004" y="151937"/>
                </a:lnTo>
                <a:lnTo>
                  <a:pt x="337929" y="153057"/>
                </a:lnTo>
                <a:lnTo>
                  <a:pt x="319418" y="153554"/>
                </a:lnTo>
                <a:lnTo>
                  <a:pt x="307243" y="152734"/>
                </a:lnTo>
                <a:lnTo>
                  <a:pt x="293411" y="151235"/>
                </a:lnTo>
                <a:lnTo>
                  <a:pt x="278475" y="149283"/>
                </a:lnTo>
                <a:lnTo>
                  <a:pt x="264707" y="147982"/>
                </a:lnTo>
                <a:lnTo>
                  <a:pt x="251719" y="147115"/>
                </a:lnTo>
                <a:lnTo>
                  <a:pt x="239250" y="146536"/>
                </a:lnTo>
                <a:lnTo>
                  <a:pt x="226175" y="145198"/>
                </a:lnTo>
                <a:lnTo>
                  <a:pt x="212696" y="143354"/>
                </a:lnTo>
                <a:lnTo>
                  <a:pt x="198947" y="141172"/>
                </a:lnTo>
                <a:lnTo>
                  <a:pt x="191686" y="140669"/>
                </a:lnTo>
                <a:lnTo>
                  <a:pt x="188751" y="141287"/>
                </a:lnTo>
                <a:lnTo>
                  <a:pt x="188699" y="142651"/>
                </a:lnTo>
                <a:lnTo>
                  <a:pt x="197237" y="147371"/>
                </a:lnTo>
                <a:lnTo>
                  <a:pt x="211501" y="154327"/>
                </a:lnTo>
                <a:lnTo>
                  <a:pt x="259835" y="177241"/>
                </a:lnTo>
                <a:lnTo>
                  <a:pt x="328503" y="211151"/>
                </a:lnTo>
                <a:lnTo>
                  <a:pt x="343779" y="219707"/>
                </a:lnTo>
                <a:lnTo>
                  <a:pt x="355869" y="227317"/>
                </a:lnTo>
                <a:lnTo>
                  <a:pt x="365833" y="234294"/>
                </a:lnTo>
                <a:lnTo>
                  <a:pt x="375334" y="241803"/>
                </a:lnTo>
                <a:lnTo>
                  <a:pt x="384525" y="249667"/>
                </a:lnTo>
                <a:lnTo>
                  <a:pt x="401405" y="265072"/>
                </a:lnTo>
                <a:lnTo>
                  <a:pt x="415258" y="278269"/>
                </a:lnTo>
                <a:lnTo>
                  <a:pt x="420666" y="285407"/>
                </a:lnTo>
                <a:lnTo>
                  <a:pt x="425224" y="293024"/>
                </a:lnTo>
                <a:lnTo>
                  <a:pt x="429215" y="300959"/>
                </a:lnTo>
                <a:lnTo>
                  <a:pt x="430923" y="307202"/>
                </a:lnTo>
                <a:lnTo>
                  <a:pt x="431110" y="312316"/>
                </a:lnTo>
                <a:lnTo>
                  <a:pt x="430281" y="316678"/>
                </a:lnTo>
                <a:lnTo>
                  <a:pt x="426821" y="324065"/>
                </a:lnTo>
                <a:lnTo>
                  <a:pt x="421156" y="331475"/>
                </a:lnTo>
                <a:lnTo>
                  <a:pt x="412288" y="341119"/>
                </a:lnTo>
                <a:lnTo>
                  <a:pt x="406304" y="344452"/>
                </a:lnTo>
                <a:lnTo>
                  <a:pt x="399457" y="346675"/>
                </a:lnTo>
                <a:lnTo>
                  <a:pt x="392034" y="348156"/>
                </a:lnTo>
                <a:lnTo>
                  <a:pt x="383276" y="349144"/>
                </a:lnTo>
                <a:lnTo>
                  <a:pt x="373627" y="349803"/>
                </a:lnTo>
                <a:lnTo>
                  <a:pt x="363385" y="350241"/>
                </a:lnTo>
                <a:lnTo>
                  <a:pt x="341845" y="350729"/>
                </a:lnTo>
                <a:lnTo>
                  <a:pt x="292421" y="351043"/>
                </a:lnTo>
                <a:lnTo>
                  <a:pt x="278767" y="350116"/>
                </a:lnTo>
                <a:lnTo>
                  <a:pt x="264902" y="348545"/>
                </a:lnTo>
                <a:lnTo>
                  <a:pt x="250897" y="346546"/>
                </a:lnTo>
                <a:lnTo>
                  <a:pt x="185676" y="339181"/>
                </a:lnTo>
                <a:lnTo>
                  <a:pt x="159027" y="334588"/>
                </a:lnTo>
                <a:lnTo>
                  <a:pt x="130783" y="328669"/>
                </a:lnTo>
                <a:lnTo>
                  <a:pt x="25717" y="3082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22"/>
          <p:cNvSpPr/>
          <p:nvPr/>
        </p:nvSpPr>
        <p:spPr>
          <a:xfrm>
            <a:off x="3157537" y="3249435"/>
            <a:ext cx="882968" cy="25261"/>
          </a:xfrm>
          <a:custGeom>
            <a:avLst/>
            <a:gdLst/>
            <a:ahLst/>
            <a:cxnLst/>
            <a:rect l="0" t="0" r="0" b="0"/>
            <a:pathLst>
              <a:path w="882968" h="25261">
                <a:moveTo>
                  <a:pt x="882967" y="16687"/>
                </a:moveTo>
                <a:lnTo>
                  <a:pt x="851112" y="16687"/>
                </a:lnTo>
                <a:lnTo>
                  <a:pt x="834108" y="15735"/>
                </a:lnTo>
                <a:lnTo>
                  <a:pt x="815152" y="14147"/>
                </a:lnTo>
                <a:lnTo>
                  <a:pt x="720876" y="4755"/>
                </a:lnTo>
                <a:lnTo>
                  <a:pt x="692039" y="3018"/>
                </a:lnTo>
                <a:lnTo>
                  <a:pt x="629518" y="1087"/>
                </a:lnTo>
                <a:lnTo>
                  <a:pt x="448144" y="0"/>
                </a:lnTo>
                <a:lnTo>
                  <a:pt x="390203" y="800"/>
                </a:lnTo>
                <a:lnTo>
                  <a:pt x="295344" y="4229"/>
                </a:lnTo>
                <a:lnTo>
                  <a:pt x="159476" y="11514"/>
                </a:lnTo>
                <a:lnTo>
                  <a:pt x="125367" y="14191"/>
                </a:lnTo>
                <a:lnTo>
                  <a:pt x="98818" y="16928"/>
                </a:lnTo>
                <a:lnTo>
                  <a:pt x="77309" y="19705"/>
                </a:lnTo>
                <a:lnTo>
                  <a:pt x="60112" y="21557"/>
                </a:lnTo>
                <a:lnTo>
                  <a:pt x="45789" y="22791"/>
                </a:lnTo>
                <a:lnTo>
                  <a:pt x="0" y="252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23"/>
          <p:cNvSpPr/>
          <p:nvPr/>
        </p:nvSpPr>
        <p:spPr>
          <a:xfrm>
            <a:off x="3407549" y="3335086"/>
            <a:ext cx="290056" cy="272663"/>
          </a:xfrm>
          <a:custGeom>
            <a:avLst/>
            <a:gdLst/>
            <a:ahLst/>
            <a:cxnLst/>
            <a:rect l="0" t="0" r="0" b="0"/>
            <a:pathLst>
              <a:path w="290056" h="272663">
                <a:moveTo>
                  <a:pt x="290055" y="16761"/>
                </a:moveTo>
                <a:lnTo>
                  <a:pt x="276403" y="12210"/>
                </a:lnTo>
                <a:lnTo>
                  <a:pt x="269524" y="10870"/>
                </a:lnTo>
                <a:lnTo>
                  <a:pt x="262080" y="9976"/>
                </a:lnTo>
                <a:lnTo>
                  <a:pt x="254261" y="9380"/>
                </a:lnTo>
                <a:lnTo>
                  <a:pt x="246189" y="8030"/>
                </a:lnTo>
                <a:lnTo>
                  <a:pt x="237952" y="6178"/>
                </a:lnTo>
                <a:lnTo>
                  <a:pt x="229602" y="3991"/>
                </a:lnTo>
                <a:lnTo>
                  <a:pt x="220226" y="2533"/>
                </a:lnTo>
                <a:lnTo>
                  <a:pt x="210165" y="1560"/>
                </a:lnTo>
                <a:lnTo>
                  <a:pt x="199648" y="912"/>
                </a:lnTo>
                <a:lnTo>
                  <a:pt x="177802" y="192"/>
                </a:lnTo>
                <a:lnTo>
                  <a:pt x="166642" y="0"/>
                </a:lnTo>
                <a:lnTo>
                  <a:pt x="153488" y="825"/>
                </a:lnTo>
                <a:lnTo>
                  <a:pt x="139003" y="2327"/>
                </a:lnTo>
                <a:lnTo>
                  <a:pt x="123631" y="4281"/>
                </a:lnTo>
                <a:lnTo>
                  <a:pt x="110526" y="5584"/>
                </a:lnTo>
                <a:lnTo>
                  <a:pt x="98932" y="6452"/>
                </a:lnTo>
                <a:lnTo>
                  <a:pt x="88345" y="7031"/>
                </a:lnTo>
                <a:lnTo>
                  <a:pt x="77477" y="9322"/>
                </a:lnTo>
                <a:lnTo>
                  <a:pt x="66421" y="12754"/>
                </a:lnTo>
                <a:lnTo>
                  <a:pt x="55241" y="16947"/>
                </a:lnTo>
                <a:lnTo>
                  <a:pt x="45883" y="20695"/>
                </a:lnTo>
                <a:lnTo>
                  <a:pt x="37739" y="24146"/>
                </a:lnTo>
                <a:lnTo>
                  <a:pt x="30404" y="27399"/>
                </a:lnTo>
                <a:lnTo>
                  <a:pt x="24562" y="30521"/>
                </a:lnTo>
                <a:lnTo>
                  <a:pt x="15531" y="36529"/>
                </a:lnTo>
                <a:lnTo>
                  <a:pt x="12742" y="40417"/>
                </a:lnTo>
                <a:lnTo>
                  <a:pt x="10882" y="44915"/>
                </a:lnTo>
                <a:lnTo>
                  <a:pt x="3347" y="74921"/>
                </a:lnTo>
                <a:lnTo>
                  <a:pt x="1761" y="86967"/>
                </a:lnTo>
                <a:lnTo>
                  <a:pt x="704" y="100713"/>
                </a:lnTo>
                <a:lnTo>
                  <a:pt x="0" y="115591"/>
                </a:lnTo>
                <a:lnTo>
                  <a:pt x="482" y="127415"/>
                </a:lnTo>
                <a:lnTo>
                  <a:pt x="1757" y="137203"/>
                </a:lnTo>
                <a:lnTo>
                  <a:pt x="3559" y="145634"/>
                </a:lnTo>
                <a:lnTo>
                  <a:pt x="4760" y="154111"/>
                </a:lnTo>
                <a:lnTo>
                  <a:pt x="5561" y="162620"/>
                </a:lnTo>
                <a:lnTo>
                  <a:pt x="6095" y="171150"/>
                </a:lnTo>
                <a:lnTo>
                  <a:pt x="6688" y="190789"/>
                </a:lnTo>
                <a:lnTo>
                  <a:pt x="6847" y="201359"/>
                </a:lnTo>
                <a:lnTo>
                  <a:pt x="7904" y="210312"/>
                </a:lnTo>
                <a:lnTo>
                  <a:pt x="9562" y="218185"/>
                </a:lnTo>
                <a:lnTo>
                  <a:pt x="11620" y="225338"/>
                </a:lnTo>
                <a:lnTo>
                  <a:pt x="12992" y="231060"/>
                </a:lnTo>
                <a:lnTo>
                  <a:pt x="13906" y="235827"/>
                </a:lnTo>
                <a:lnTo>
                  <a:pt x="14516" y="239958"/>
                </a:lnTo>
                <a:lnTo>
                  <a:pt x="14923" y="245569"/>
                </a:lnTo>
                <a:lnTo>
                  <a:pt x="15194" y="252167"/>
                </a:lnTo>
                <a:lnTo>
                  <a:pt x="15374" y="259424"/>
                </a:lnTo>
                <a:lnTo>
                  <a:pt x="16447" y="264261"/>
                </a:lnTo>
                <a:lnTo>
                  <a:pt x="18115" y="267486"/>
                </a:lnTo>
                <a:lnTo>
                  <a:pt x="20179" y="269636"/>
                </a:lnTo>
                <a:lnTo>
                  <a:pt x="22508" y="271069"/>
                </a:lnTo>
                <a:lnTo>
                  <a:pt x="27636" y="272662"/>
                </a:lnTo>
                <a:lnTo>
                  <a:pt x="30336" y="272134"/>
                </a:lnTo>
                <a:lnTo>
                  <a:pt x="35877" y="269008"/>
                </a:lnTo>
                <a:lnTo>
                  <a:pt x="42498" y="266841"/>
                </a:lnTo>
                <a:lnTo>
                  <a:pt x="51675" y="264443"/>
                </a:lnTo>
                <a:lnTo>
                  <a:pt x="62555" y="261892"/>
                </a:lnTo>
                <a:lnTo>
                  <a:pt x="72666" y="259239"/>
                </a:lnTo>
                <a:lnTo>
                  <a:pt x="82264" y="256518"/>
                </a:lnTo>
                <a:lnTo>
                  <a:pt x="91520" y="253752"/>
                </a:lnTo>
                <a:lnTo>
                  <a:pt x="111965" y="248138"/>
                </a:lnTo>
                <a:lnTo>
                  <a:pt x="144323" y="23964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24"/>
          <p:cNvSpPr/>
          <p:nvPr/>
        </p:nvSpPr>
        <p:spPr>
          <a:xfrm>
            <a:off x="3406139" y="3600450"/>
            <a:ext cx="554135" cy="265230"/>
          </a:xfrm>
          <a:custGeom>
            <a:avLst/>
            <a:gdLst/>
            <a:ahLst/>
            <a:cxnLst/>
            <a:rect l="0" t="0" r="0" b="0"/>
            <a:pathLst>
              <a:path w="554135" h="265230">
                <a:moveTo>
                  <a:pt x="360045" y="0"/>
                </a:moveTo>
                <a:lnTo>
                  <a:pt x="387350" y="9101"/>
                </a:lnTo>
                <a:lnTo>
                  <a:pt x="413456" y="18650"/>
                </a:lnTo>
                <a:lnTo>
                  <a:pt x="427085" y="23863"/>
                </a:lnTo>
                <a:lnTo>
                  <a:pt x="439029" y="30196"/>
                </a:lnTo>
                <a:lnTo>
                  <a:pt x="449848" y="37276"/>
                </a:lnTo>
                <a:lnTo>
                  <a:pt x="459919" y="44853"/>
                </a:lnTo>
                <a:lnTo>
                  <a:pt x="478729" y="58352"/>
                </a:lnTo>
                <a:lnTo>
                  <a:pt x="514088" y="82540"/>
                </a:lnTo>
                <a:lnTo>
                  <a:pt x="520843" y="89317"/>
                </a:lnTo>
                <a:lnTo>
                  <a:pt x="526299" y="96692"/>
                </a:lnTo>
                <a:lnTo>
                  <a:pt x="530888" y="104466"/>
                </a:lnTo>
                <a:lnTo>
                  <a:pt x="535853" y="114412"/>
                </a:lnTo>
                <a:lnTo>
                  <a:pt x="541068" y="125804"/>
                </a:lnTo>
                <a:lnTo>
                  <a:pt x="546450" y="138162"/>
                </a:lnTo>
                <a:lnTo>
                  <a:pt x="550038" y="148305"/>
                </a:lnTo>
                <a:lnTo>
                  <a:pt x="552430" y="156972"/>
                </a:lnTo>
                <a:lnTo>
                  <a:pt x="554024" y="164656"/>
                </a:lnTo>
                <a:lnTo>
                  <a:pt x="554134" y="171683"/>
                </a:lnTo>
                <a:lnTo>
                  <a:pt x="553256" y="178273"/>
                </a:lnTo>
                <a:lnTo>
                  <a:pt x="551717" y="184571"/>
                </a:lnTo>
                <a:lnTo>
                  <a:pt x="548787" y="191627"/>
                </a:lnTo>
                <a:lnTo>
                  <a:pt x="544928" y="199189"/>
                </a:lnTo>
                <a:lnTo>
                  <a:pt x="540451" y="207087"/>
                </a:lnTo>
                <a:lnTo>
                  <a:pt x="535560" y="214258"/>
                </a:lnTo>
                <a:lnTo>
                  <a:pt x="530396" y="220944"/>
                </a:lnTo>
                <a:lnTo>
                  <a:pt x="525047" y="227305"/>
                </a:lnTo>
                <a:lnTo>
                  <a:pt x="517672" y="232499"/>
                </a:lnTo>
                <a:lnTo>
                  <a:pt x="508944" y="236914"/>
                </a:lnTo>
                <a:lnTo>
                  <a:pt x="499317" y="240810"/>
                </a:lnTo>
                <a:lnTo>
                  <a:pt x="489088" y="244360"/>
                </a:lnTo>
                <a:lnTo>
                  <a:pt x="478459" y="247679"/>
                </a:lnTo>
                <a:lnTo>
                  <a:pt x="467563" y="250844"/>
                </a:lnTo>
                <a:lnTo>
                  <a:pt x="455536" y="253907"/>
                </a:lnTo>
                <a:lnTo>
                  <a:pt x="429473" y="259850"/>
                </a:lnTo>
                <a:lnTo>
                  <a:pt x="415856" y="261816"/>
                </a:lnTo>
                <a:lnTo>
                  <a:pt x="402015" y="263126"/>
                </a:lnTo>
                <a:lnTo>
                  <a:pt x="388025" y="264000"/>
                </a:lnTo>
                <a:lnTo>
                  <a:pt x="357241" y="264971"/>
                </a:lnTo>
                <a:lnTo>
                  <a:pt x="341031" y="265229"/>
                </a:lnTo>
                <a:lnTo>
                  <a:pt x="325461" y="264450"/>
                </a:lnTo>
                <a:lnTo>
                  <a:pt x="310320" y="262977"/>
                </a:lnTo>
                <a:lnTo>
                  <a:pt x="295462" y="261043"/>
                </a:lnTo>
                <a:lnTo>
                  <a:pt x="279842" y="259753"/>
                </a:lnTo>
                <a:lnTo>
                  <a:pt x="263715" y="258894"/>
                </a:lnTo>
                <a:lnTo>
                  <a:pt x="247247" y="258321"/>
                </a:lnTo>
                <a:lnTo>
                  <a:pt x="229601" y="256034"/>
                </a:lnTo>
                <a:lnTo>
                  <a:pt x="211170" y="252604"/>
                </a:lnTo>
                <a:lnTo>
                  <a:pt x="192216" y="248412"/>
                </a:lnTo>
                <a:lnTo>
                  <a:pt x="155914" y="241215"/>
                </a:lnTo>
                <a:lnTo>
                  <a:pt x="138233" y="237962"/>
                </a:lnTo>
                <a:lnTo>
                  <a:pt x="120731" y="233889"/>
                </a:lnTo>
                <a:lnTo>
                  <a:pt x="103347" y="229268"/>
                </a:lnTo>
                <a:lnTo>
                  <a:pt x="68792" y="219054"/>
                </a:lnTo>
                <a:lnTo>
                  <a:pt x="0" y="1971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25"/>
          <p:cNvSpPr/>
          <p:nvPr/>
        </p:nvSpPr>
        <p:spPr>
          <a:xfrm>
            <a:off x="4460557" y="3351847"/>
            <a:ext cx="454344" cy="25719"/>
          </a:xfrm>
          <a:custGeom>
            <a:avLst/>
            <a:gdLst/>
            <a:ahLst/>
            <a:cxnLst/>
            <a:rect l="0" t="0" r="0" b="0"/>
            <a:pathLst>
              <a:path w="454344" h="25719">
                <a:moveTo>
                  <a:pt x="454343" y="25718"/>
                </a:moveTo>
                <a:lnTo>
                  <a:pt x="430479" y="13786"/>
                </a:lnTo>
                <a:lnTo>
                  <a:pt x="425099" y="12048"/>
                </a:lnTo>
                <a:lnTo>
                  <a:pt x="419607" y="10889"/>
                </a:lnTo>
                <a:lnTo>
                  <a:pt x="414040" y="10117"/>
                </a:lnTo>
                <a:lnTo>
                  <a:pt x="378901" y="4479"/>
                </a:lnTo>
                <a:lnTo>
                  <a:pt x="362138" y="2986"/>
                </a:lnTo>
                <a:lnTo>
                  <a:pt x="343343" y="1991"/>
                </a:lnTo>
                <a:lnTo>
                  <a:pt x="323193" y="1327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26"/>
          <p:cNvSpPr/>
          <p:nvPr/>
        </p:nvSpPr>
        <p:spPr>
          <a:xfrm>
            <a:off x="4511992" y="3206175"/>
            <a:ext cx="308611" cy="17086"/>
          </a:xfrm>
          <a:custGeom>
            <a:avLst/>
            <a:gdLst/>
            <a:ahLst/>
            <a:cxnLst/>
            <a:rect l="0" t="0" r="0" b="0"/>
            <a:pathLst>
              <a:path w="308611" h="17086">
                <a:moveTo>
                  <a:pt x="308610" y="17085"/>
                </a:moveTo>
                <a:lnTo>
                  <a:pt x="290407" y="12534"/>
                </a:lnTo>
                <a:lnTo>
                  <a:pt x="282187" y="10241"/>
                </a:lnTo>
                <a:lnTo>
                  <a:pt x="265434" y="5153"/>
                </a:lnTo>
                <a:lnTo>
                  <a:pt x="253156" y="3415"/>
                </a:lnTo>
                <a:lnTo>
                  <a:pt x="238303" y="2257"/>
                </a:lnTo>
                <a:lnTo>
                  <a:pt x="207830" y="969"/>
                </a:lnTo>
                <a:lnTo>
                  <a:pt x="184761" y="397"/>
                </a:lnTo>
                <a:lnTo>
                  <a:pt x="67393" y="0"/>
                </a:lnTo>
                <a:lnTo>
                  <a:pt x="0" y="85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27"/>
          <p:cNvSpPr/>
          <p:nvPr/>
        </p:nvSpPr>
        <p:spPr>
          <a:xfrm>
            <a:off x="3594734" y="3558988"/>
            <a:ext cx="291467" cy="32890"/>
          </a:xfrm>
          <a:custGeom>
            <a:avLst/>
            <a:gdLst/>
            <a:ahLst/>
            <a:cxnLst/>
            <a:rect l="0" t="0" r="0" b="0"/>
            <a:pathLst>
              <a:path w="291467" h="32890">
                <a:moveTo>
                  <a:pt x="0" y="24316"/>
                </a:moveTo>
                <a:lnTo>
                  <a:pt x="18204" y="15215"/>
                </a:lnTo>
                <a:lnTo>
                  <a:pt x="24519" y="12534"/>
                </a:lnTo>
                <a:lnTo>
                  <a:pt x="29681" y="10746"/>
                </a:lnTo>
                <a:lnTo>
                  <a:pt x="34075" y="9555"/>
                </a:lnTo>
                <a:lnTo>
                  <a:pt x="46577" y="5691"/>
                </a:lnTo>
                <a:lnTo>
                  <a:pt x="53912" y="3327"/>
                </a:lnTo>
                <a:lnTo>
                  <a:pt x="60706" y="1751"/>
                </a:lnTo>
                <a:lnTo>
                  <a:pt x="67141" y="700"/>
                </a:lnTo>
                <a:lnTo>
                  <a:pt x="73336" y="0"/>
                </a:lnTo>
                <a:lnTo>
                  <a:pt x="84133" y="486"/>
                </a:lnTo>
                <a:lnTo>
                  <a:pt x="97999" y="1762"/>
                </a:lnTo>
                <a:lnTo>
                  <a:pt x="113910" y="3565"/>
                </a:lnTo>
                <a:lnTo>
                  <a:pt x="128328" y="5719"/>
                </a:lnTo>
                <a:lnTo>
                  <a:pt x="141750" y="8108"/>
                </a:lnTo>
                <a:lnTo>
                  <a:pt x="168728" y="13303"/>
                </a:lnTo>
                <a:lnTo>
                  <a:pt x="199768" y="18787"/>
                </a:lnTo>
                <a:lnTo>
                  <a:pt x="214141" y="21582"/>
                </a:lnTo>
                <a:lnTo>
                  <a:pt x="227533" y="24399"/>
                </a:lnTo>
                <a:lnTo>
                  <a:pt x="291466" y="328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828"/>
          <p:cNvSpPr/>
          <p:nvPr/>
        </p:nvSpPr>
        <p:spPr>
          <a:xfrm>
            <a:off x="5146357" y="2854642"/>
            <a:ext cx="34291" cy="25719"/>
          </a:xfrm>
          <a:custGeom>
            <a:avLst/>
            <a:gdLst/>
            <a:ahLst/>
            <a:cxnLst/>
            <a:rect l="0" t="0" r="0" b="0"/>
            <a:pathLst>
              <a:path w="34291" h="25719">
                <a:moveTo>
                  <a:pt x="0" y="25718"/>
                </a:moveTo>
                <a:lnTo>
                  <a:pt x="13652" y="16616"/>
                </a:lnTo>
                <a:lnTo>
                  <a:pt x="18627" y="12982"/>
                </a:lnTo>
                <a:lnTo>
                  <a:pt x="22895" y="9607"/>
                </a:lnTo>
                <a:lnTo>
                  <a:pt x="3429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829"/>
          <p:cNvSpPr/>
          <p:nvPr/>
        </p:nvSpPr>
        <p:spPr>
          <a:xfrm>
            <a:off x="5215591" y="2803207"/>
            <a:ext cx="513697" cy="385245"/>
          </a:xfrm>
          <a:custGeom>
            <a:avLst/>
            <a:gdLst/>
            <a:ahLst/>
            <a:cxnLst/>
            <a:rect l="0" t="0" r="0" b="0"/>
            <a:pathLst>
              <a:path w="513697" h="385245">
                <a:moveTo>
                  <a:pt x="170796" y="0"/>
                </a:moveTo>
                <a:lnTo>
                  <a:pt x="200319" y="7381"/>
                </a:lnTo>
                <a:lnTo>
                  <a:pt x="210588" y="13123"/>
                </a:lnTo>
                <a:lnTo>
                  <a:pt x="225629" y="22025"/>
                </a:lnTo>
                <a:lnTo>
                  <a:pt x="245014" y="32331"/>
                </a:lnTo>
                <a:lnTo>
                  <a:pt x="254564" y="37747"/>
                </a:lnTo>
                <a:lnTo>
                  <a:pt x="263789" y="43262"/>
                </a:lnTo>
                <a:lnTo>
                  <a:pt x="272796" y="48844"/>
                </a:lnTo>
                <a:lnTo>
                  <a:pt x="280706" y="55422"/>
                </a:lnTo>
                <a:lnTo>
                  <a:pt x="287885" y="62666"/>
                </a:lnTo>
                <a:lnTo>
                  <a:pt x="294575" y="70353"/>
                </a:lnTo>
                <a:lnTo>
                  <a:pt x="300941" y="78334"/>
                </a:lnTo>
                <a:lnTo>
                  <a:pt x="307089" y="86513"/>
                </a:lnTo>
                <a:lnTo>
                  <a:pt x="319001" y="103220"/>
                </a:lnTo>
                <a:lnTo>
                  <a:pt x="330645" y="120171"/>
                </a:lnTo>
                <a:lnTo>
                  <a:pt x="334512" y="128691"/>
                </a:lnTo>
                <a:lnTo>
                  <a:pt x="337090" y="137229"/>
                </a:lnTo>
                <a:lnTo>
                  <a:pt x="338809" y="145779"/>
                </a:lnTo>
                <a:lnTo>
                  <a:pt x="339954" y="154336"/>
                </a:lnTo>
                <a:lnTo>
                  <a:pt x="340718" y="162898"/>
                </a:lnTo>
                <a:lnTo>
                  <a:pt x="341227" y="171464"/>
                </a:lnTo>
                <a:lnTo>
                  <a:pt x="339662" y="183842"/>
                </a:lnTo>
                <a:lnTo>
                  <a:pt x="336713" y="198761"/>
                </a:lnTo>
                <a:lnTo>
                  <a:pt x="332843" y="215375"/>
                </a:lnTo>
                <a:lnTo>
                  <a:pt x="327405" y="232166"/>
                </a:lnTo>
                <a:lnTo>
                  <a:pt x="320922" y="249075"/>
                </a:lnTo>
                <a:lnTo>
                  <a:pt x="313742" y="266063"/>
                </a:lnTo>
                <a:lnTo>
                  <a:pt x="306099" y="279293"/>
                </a:lnTo>
                <a:lnTo>
                  <a:pt x="298145" y="290018"/>
                </a:lnTo>
                <a:lnTo>
                  <a:pt x="289986" y="299073"/>
                </a:lnTo>
                <a:lnTo>
                  <a:pt x="273299" y="316754"/>
                </a:lnTo>
                <a:lnTo>
                  <a:pt x="264849" y="325469"/>
                </a:lnTo>
                <a:lnTo>
                  <a:pt x="256358" y="333185"/>
                </a:lnTo>
                <a:lnTo>
                  <a:pt x="247840" y="340233"/>
                </a:lnTo>
                <a:lnTo>
                  <a:pt x="239303" y="346837"/>
                </a:lnTo>
                <a:lnTo>
                  <a:pt x="230756" y="352192"/>
                </a:lnTo>
                <a:lnTo>
                  <a:pt x="222199" y="356715"/>
                </a:lnTo>
                <a:lnTo>
                  <a:pt x="213637" y="360682"/>
                </a:lnTo>
                <a:lnTo>
                  <a:pt x="205072" y="364280"/>
                </a:lnTo>
                <a:lnTo>
                  <a:pt x="196504" y="367631"/>
                </a:lnTo>
                <a:lnTo>
                  <a:pt x="187935" y="370817"/>
                </a:lnTo>
                <a:lnTo>
                  <a:pt x="178412" y="373894"/>
                </a:lnTo>
                <a:lnTo>
                  <a:pt x="168253" y="376898"/>
                </a:lnTo>
                <a:lnTo>
                  <a:pt x="157671" y="379853"/>
                </a:lnTo>
                <a:lnTo>
                  <a:pt x="147758" y="381823"/>
                </a:lnTo>
                <a:lnTo>
                  <a:pt x="138293" y="383136"/>
                </a:lnTo>
                <a:lnTo>
                  <a:pt x="129125" y="384012"/>
                </a:lnTo>
                <a:lnTo>
                  <a:pt x="120155" y="384595"/>
                </a:lnTo>
                <a:lnTo>
                  <a:pt x="111318" y="384984"/>
                </a:lnTo>
                <a:lnTo>
                  <a:pt x="102569" y="385244"/>
                </a:lnTo>
                <a:lnTo>
                  <a:pt x="93879" y="384464"/>
                </a:lnTo>
                <a:lnTo>
                  <a:pt x="85228" y="382992"/>
                </a:lnTo>
                <a:lnTo>
                  <a:pt x="76603" y="381058"/>
                </a:lnTo>
                <a:lnTo>
                  <a:pt x="61940" y="376369"/>
                </a:lnTo>
                <a:lnTo>
                  <a:pt x="49073" y="371110"/>
                </a:lnTo>
                <a:lnTo>
                  <a:pt x="37005" y="365598"/>
                </a:lnTo>
                <a:lnTo>
                  <a:pt x="25291" y="357433"/>
                </a:lnTo>
                <a:lnTo>
                  <a:pt x="14687" y="348407"/>
                </a:lnTo>
                <a:lnTo>
                  <a:pt x="6799" y="341220"/>
                </a:lnTo>
                <a:lnTo>
                  <a:pt x="4315" y="337017"/>
                </a:lnTo>
                <a:lnTo>
                  <a:pt x="1554" y="327268"/>
                </a:lnTo>
                <a:lnTo>
                  <a:pt x="818" y="321049"/>
                </a:lnTo>
                <a:lnTo>
                  <a:pt x="328" y="314045"/>
                </a:lnTo>
                <a:lnTo>
                  <a:pt x="0" y="306518"/>
                </a:lnTo>
                <a:lnTo>
                  <a:pt x="735" y="299596"/>
                </a:lnTo>
                <a:lnTo>
                  <a:pt x="2176" y="293076"/>
                </a:lnTo>
                <a:lnTo>
                  <a:pt x="6319" y="281703"/>
                </a:lnTo>
                <a:lnTo>
                  <a:pt x="11335" y="273474"/>
                </a:lnTo>
                <a:lnTo>
                  <a:pt x="21819" y="266642"/>
                </a:lnTo>
                <a:lnTo>
                  <a:pt x="36004" y="260430"/>
                </a:lnTo>
                <a:lnTo>
                  <a:pt x="51834" y="254494"/>
                </a:lnTo>
                <a:lnTo>
                  <a:pt x="61008" y="252530"/>
                </a:lnTo>
                <a:lnTo>
                  <a:pt x="70934" y="251221"/>
                </a:lnTo>
                <a:lnTo>
                  <a:pt x="81361" y="250348"/>
                </a:lnTo>
                <a:lnTo>
                  <a:pt x="92123" y="249766"/>
                </a:lnTo>
                <a:lnTo>
                  <a:pt x="114240" y="249120"/>
                </a:lnTo>
                <a:lnTo>
                  <a:pt x="125472" y="249900"/>
                </a:lnTo>
                <a:lnTo>
                  <a:pt x="136770" y="251373"/>
                </a:lnTo>
                <a:lnTo>
                  <a:pt x="160436" y="255549"/>
                </a:lnTo>
                <a:lnTo>
                  <a:pt x="228463" y="268767"/>
                </a:lnTo>
                <a:lnTo>
                  <a:pt x="246388" y="273476"/>
                </a:lnTo>
                <a:lnTo>
                  <a:pt x="266911" y="279472"/>
                </a:lnTo>
                <a:lnTo>
                  <a:pt x="307812" y="291850"/>
                </a:lnTo>
                <a:lnTo>
                  <a:pt x="338689" y="300526"/>
                </a:lnTo>
                <a:lnTo>
                  <a:pt x="352257" y="305126"/>
                </a:lnTo>
                <a:lnTo>
                  <a:pt x="365113" y="310097"/>
                </a:lnTo>
                <a:lnTo>
                  <a:pt x="377493" y="315316"/>
                </a:lnTo>
                <a:lnTo>
                  <a:pt x="389556" y="319748"/>
                </a:lnTo>
                <a:lnTo>
                  <a:pt x="401409" y="323656"/>
                </a:lnTo>
                <a:lnTo>
                  <a:pt x="413120" y="327213"/>
                </a:lnTo>
                <a:lnTo>
                  <a:pt x="423786" y="331490"/>
                </a:lnTo>
                <a:lnTo>
                  <a:pt x="433753" y="336245"/>
                </a:lnTo>
                <a:lnTo>
                  <a:pt x="443256" y="341321"/>
                </a:lnTo>
                <a:lnTo>
                  <a:pt x="452449" y="344705"/>
                </a:lnTo>
                <a:lnTo>
                  <a:pt x="461434" y="346961"/>
                </a:lnTo>
                <a:lnTo>
                  <a:pt x="470282" y="348465"/>
                </a:lnTo>
                <a:lnTo>
                  <a:pt x="513696" y="3600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830"/>
          <p:cNvSpPr/>
          <p:nvPr/>
        </p:nvSpPr>
        <p:spPr>
          <a:xfrm>
            <a:off x="5875373" y="2751772"/>
            <a:ext cx="35291" cy="505779"/>
          </a:xfrm>
          <a:custGeom>
            <a:avLst/>
            <a:gdLst/>
            <a:ahLst/>
            <a:cxnLst/>
            <a:rect l="0" t="0" r="0" b="0"/>
            <a:pathLst>
              <a:path w="35291" h="505779">
                <a:moveTo>
                  <a:pt x="8219" y="0"/>
                </a:moveTo>
                <a:lnTo>
                  <a:pt x="3668" y="9102"/>
                </a:lnTo>
                <a:lnTo>
                  <a:pt x="2327" y="13688"/>
                </a:lnTo>
                <a:lnTo>
                  <a:pt x="1434" y="18650"/>
                </a:lnTo>
                <a:lnTo>
                  <a:pt x="441" y="30197"/>
                </a:lnTo>
                <a:lnTo>
                  <a:pt x="0" y="44854"/>
                </a:lnTo>
                <a:lnTo>
                  <a:pt x="835" y="58477"/>
                </a:lnTo>
                <a:lnTo>
                  <a:pt x="5607" y="113847"/>
                </a:lnTo>
                <a:lnTo>
                  <a:pt x="6478" y="129238"/>
                </a:lnTo>
                <a:lnTo>
                  <a:pt x="7059" y="143309"/>
                </a:lnTo>
                <a:lnTo>
                  <a:pt x="9350" y="162214"/>
                </a:lnTo>
                <a:lnTo>
                  <a:pt x="12783" y="184343"/>
                </a:lnTo>
                <a:lnTo>
                  <a:pt x="16977" y="208620"/>
                </a:lnTo>
                <a:lnTo>
                  <a:pt x="26717" y="281315"/>
                </a:lnTo>
                <a:lnTo>
                  <a:pt x="31981" y="324704"/>
                </a:lnTo>
                <a:lnTo>
                  <a:pt x="34538" y="359344"/>
                </a:lnTo>
                <a:lnTo>
                  <a:pt x="35290" y="388153"/>
                </a:lnTo>
                <a:lnTo>
                  <a:pt x="33936" y="5057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831"/>
          <p:cNvSpPr/>
          <p:nvPr/>
        </p:nvSpPr>
        <p:spPr>
          <a:xfrm>
            <a:off x="5137784" y="3334869"/>
            <a:ext cx="1071564" cy="68414"/>
          </a:xfrm>
          <a:custGeom>
            <a:avLst/>
            <a:gdLst/>
            <a:ahLst/>
            <a:cxnLst/>
            <a:rect l="0" t="0" r="0" b="0"/>
            <a:pathLst>
              <a:path w="1071564" h="68414">
                <a:moveTo>
                  <a:pt x="1071563" y="25551"/>
                </a:moveTo>
                <a:lnTo>
                  <a:pt x="1067012" y="16449"/>
                </a:lnTo>
                <a:lnTo>
                  <a:pt x="1064719" y="12815"/>
                </a:lnTo>
                <a:lnTo>
                  <a:pt x="1062238" y="9440"/>
                </a:lnTo>
                <a:lnTo>
                  <a:pt x="1059631" y="6238"/>
                </a:lnTo>
                <a:lnTo>
                  <a:pt x="1055989" y="4103"/>
                </a:lnTo>
                <a:lnTo>
                  <a:pt x="1051656" y="2679"/>
                </a:lnTo>
                <a:lnTo>
                  <a:pt x="1033914" y="677"/>
                </a:lnTo>
                <a:lnTo>
                  <a:pt x="1002319" y="0"/>
                </a:lnTo>
                <a:lnTo>
                  <a:pt x="991110" y="897"/>
                </a:lnTo>
                <a:lnTo>
                  <a:pt x="977923" y="2447"/>
                </a:lnTo>
                <a:lnTo>
                  <a:pt x="963416" y="4433"/>
                </a:lnTo>
                <a:lnTo>
                  <a:pt x="948983" y="5757"/>
                </a:lnTo>
                <a:lnTo>
                  <a:pt x="902105" y="8574"/>
                </a:lnTo>
                <a:lnTo>
                  <a:pt x="859088" y="12608"/>
                </a:lnTo>
                <a:lnTo>
                  <a:pt x="838473" y="15017"/>
                </a:lnTo>
                <a:lnTo>
                  <a:pt x="800327" y="20234"/>
                </a:lnTo>
                <a:lnTo>
                  <a:pt x="766864" y="25728"/>
                </a:lnTo>
                <a:lnTo>
                  <a:pt x="751273" y="28526"/>
                </a:lnTo>
                <a:lnTo>
                  <a:pt x="735164" y="30392"/>
                </a:lnTo>
                <a:lnTo>
                  <a:pt x="685187" y="33970"/>
                </a:lnTo>
                <a:lnTo>
                  <a:pt x="668246" y="35926"/>
                </a:lnTo>
                <a:lnTo>
                  <a:pt x="651238" y="38182"/>
                </a:lnTo>
                <a:lnTo>
                  <a:pt x="633231" y="39687"/>
                </a:lnTo>
                <a:lnTo>
                  <a:pt x="614559" y="40690"/>
                </a:lnTo>
                <a:lnTo>
                  <a:pt x="595444" y="41359"/>
                </a:lnTo>
                <a:lnTo>
                  <a:pt x="576985" y="42757"/>
                </a:lnTo>
                <a:lnTo>
                  <a:pt x="558965" y="44641"/>
                </a:lnTo>
                <a:lnTo>
                  <a:pt x="541236" y="46850"/>
                </a:lnTo>
                <a:lnTo>
                  <a:pt x="522749" y="48323"/>
                </a:lnTo>
                <a:lnTo>
                  <a:pt x="503757" y="49305"/>
                </a:lnTo>
                <a:lnTo>
                  <a:pt x="464875" y="50396"/>
                </a:lnTo>
                <a:lnTo>
                  <a:pt x="425369" y="50880"/>
                </a:lnTo>
                <a:lnTo>
                  <a:pt x="405500" y="51962"/>
                </a:lnTo>
                <a:lnTo>
                  <a:pt x="385586" y="53636"/>
                </a:lnTo>
                <a:lnTo>
                  <a:pt x="365642" y="55704"/>
                </a:lnTo>
                <a:lnTo>
                  <a:pt x="346632" y="57083"/>
                </a:lnTo>
                <a:lnTo>
                  <a:pt x="328243" y="58002"/>
                </a:lnTo>
                <a:lnTo>
                  <a:pt x="0" y="684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832"/>
          <p:cNvSpPr/>
          <p:nvPr/>
        </p:nvSpPr>
        <p:spPr>
          <a:xfrm>
            <a:off x="5483922" y="3411854"/>
            <a:ext cx="288229" cy="357507"/>
          </a:xfrm>
          <a:custGeom>
            <a:avLst/>
            <a:gdLst/>
            <a:ahLst/>
            <a:cxnLst/>
            <a:rect l="0" t="0" r="0" b="0"/>
            <a:pathLst>
              <a:path w="288229" h="357507">
                <a:moveTo>
                  <a:pt x="185357" y="0"/>
                </a:moveTo>
                <a:lnTo>
                  <a:pt x="176256" y="13653"/>
                </a:lnTo>
                <a:lnTo>
                  <a:pt x="169248" y="22896"/>
                </a:lnTo>
                <a:lnTo>
                  <a:pt x="162005" y="33036"/>
                </a:lnTo>
                <a:lnTo>
                  <a:pt x="157407" y="41074"/>
                </a:lnTo>
                <a:lnTo>
                  <a:pt x="152436" y="50243"/>
                </a:lnTo>
                <a:lnTo>
                  <a:pt x="148170" y="59213"/>
                </a:lnTo>
                <a:lnTo>
                  <a:pt x="144373" y="68051"/>
                </a:lnTo>
                <a:lnTo>
                  <a:pt x="135710" y="90253"/>
                </a:lnTo>
                <a:lnTo>
                  <a:pt x="122335" y="125520"/>
                </a:lnTo>
                <a:lnTo>
                  <a:pt x="104325" y="169135"/>
                </a:lnTo>
                <a:lnTo>
                  <a:pt x="94188" y="192767"/>
                </a:lnTo>
                <a:lnTo>
                  <a:pt x="84573" y="213284"/>
                </a:lnTo>
                <a:lnTo>
                  <a:pt x="75305" y="231724"/>
                </a:lnTo>
                <a:lnTo>
                  <a:pt x="66269" y="248781"/>
                </a:lnTo>
                <a:lnTo>
                  <a:pt x="55483" y="266819"/>
                </a:lnTo>
                <a:lnTo>
                  <a:pt x="43529" y="285512"/>
                </a:lnTo>
                <a:lnTo>
                  <a:pt x="30798" y="304642"/>
                </a:lnTo>
                <a:lnTo>
                  <a:pt x="21358" y="318347"/>
                </a:lnTo>
                <a:lnTo>
                  <a:pt x="14112" y="328437"/>
                </a:lnTo>
                <a:lnTo>
                  <a:pt x="8329" y="336116"/>
                </a:lnTo>
                <a:lnTo>
                  <a:pt x="1903" y="347188"/>
                </a:lnTo>
                <a:lnTo>
                  <a:pt x="190" y="351474"/>
                </a:lnTo>
                <a:lnTo>
                  <a:pt x="0" y="354331"/>
                </a:lnTo>
                <a:lnTo>
                  <a:pt x="826" y="356236"/>
                </a:lnTo>
                <a:lnTo>
                  <a:pt x="2329" y="357506"/>
                </a:lnTo>
                <a:lnTo>
                  <a:pt x="5235" y="357400"/>
                </a:lnTo>
                <a:lnTo>
                  <a:pt x="13546" y="354742"/>
                </a:lnTo>
                <a:lnTo>
                  <a:pt x="18429" y="353652"/>
                </a:lnTo>
                <a:lnTo>
                  <a:pt x="23589" y="352926"/>
                </a:lnTo>
                <a:lnTo>
                  <a:pt x="28934" y="352442"/>
                </a:lnTo>
                <a:lnTo>
                  <a:pt x="34403" y="351167"/>
                </a:lnTo>
                <a:lnTo>
                  <a:pt x="39954" y="349364"/>
                </a:lnTo>
                <a:lnTo>
                  <a:pt x="45559" y="347209"/>
                </a:lnTo>
                <a:lnTo>
                  <a:pt x="52154" y="345773"/>
                </a:lnTo>
                <a:lnTo>
                  <a:pt x="59408" y="344815"/>
                </a:lnTo>
                <a:lnTo>
                  <a:pt x="67101" y="344177"/>
                </a:lnTo>
                <a:lnTo>
                  <a:pt x="78897" y="341847"/>
                </a:lnTo>
                <a:lnTo>
                  <a:pt x="93429" y="338388"/>
                </a:lnTo>
                <a:lnTo>
                  <a:pt x="109785" y="334177"/>
                </a:lnTo>
                <a:lnTo>
                  <a:pt x="124498" y="331370"/>
                </a:lnTo>
                <a:lnTo>
                  <a:pt x="138117" y="329499"/>
                </a:lnTo>
                <a:lnTo>
                  <a:pt x="151006" y="328251"/>
                </a:lnTo>
                <a:lnTo>
                  <a:pt x="162457" y="327419"/>
                </a:lnTo>
                <a:lnTo>
                  <a:pt x="172948" y="326865"/>
                </a:lnTo>
                <a:lnTo>
                  <a:pt x="288228" y="32575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833"/>
          <p:cNvSpPr/>
          <p:nvPr/>
        </p:nvSpPr>
        <p:spPr>
          <a:xfrm>
            <a:off x="5806440" y="3454717"/>
            <a:ext cx="25718" cy="565786"/>
          </a:xfrm>
          <a:custGeom>
            <a:avLst/>
            <a:gdLst/>
            <a:ahLst/>
            <a:cxnLst/>
            <a:rect l="0" t="0" r="0" b="0"/>
            <a:pathLst>
              <a:path w="25718" h="565786">
                <a:moveTo>
                  <a:pt x="0" y="0"/>
                </a:moveTo>
                <a:lnTo>
                  <a:pt x="4551" y="13653"/>
                </a:lnTo>
                <a:lnTo>
                  <a:pt x="6843" y="22437"/>
                </a:lnTo>
                <a:lnTo>
                  <a:pt x="11931" y="44897"/>
                </a:lnTo>
                <a:lnTo>
                  <a:pt x="12716" y="55649"/>
                </a:lnTo>
                <a:lnTo>
                  <a:pt x="12287" y="65674"/>
                </a:lnTo>
                <a:lnTo>
                  <a:pt x="11049" y="75215"/>
                </a:lnTo>
                <a:lnTo>
                  <a:pt x="10223" y="84434"/>
                </a:lnTo>
                <a:lnTo>
                  <a:pt x="9673" y="93436"/>
                </a:lnTo>
                <a:lnTo>
                  <a:pt x="9306" y="102296"/>
                </a:lnTo>
                <a:lnTo>
                  <a:pt x="8898" y="122300"/>
                </a:lnTo>
                <a:lnTo>
                  <a:pt x="8574" y="278352"/>
                </a:lnTo>
                <a:lnTo>
                  <a:pt x="10478" y="311298"/>
                </a:lnTo>
                <a:lnTo>
                  <a:pt x="20355" y="437994"/>
                </a:lnTo>
                <a:lnTo>
                  <a:pt x="22142" y="467256"/>
                </a:lnTo>
                <a:lnTo>
                  <a:pt x="25717" y="5657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834"/>
          <p:cNvSpPr/>
          <p:nvPr/>
        </p:nvSpPr>
        <p:spPr>
          <a:xfrm>
            <a:off x="5918462" y="3463290"/>
            <a:ext cx="504651" cy="471488"/>
          </a:xfrm>
          <a:custGeom>
            <a:avLst/>
            <a:gdLst/>
            <a:ahLst/>
            <a:cxnLst/>
            <a:rect l="0" t="0" r="0" b="0"/>
            <a:pathLst>
              <a:path w="504651" h="471488">
                <a:moveTo>
                  <a:pt x="265167" y="0"/>
                </a:moveTo>
                <a:lnTo>
                  <a:pt x="256066" y="0"/>
                </a:lnTo>
                <a:lnTo>
                  <a:pt x="252432" y="952"/>
                </a:lnTo>
                <a:lnTo>
                  <a:pt x="245855" y="4551"/>
                </a:lnTo>
                <a:lnTo>
                  <a:pt x="234677" y="6785"/>
                </a:lnTo>
                <a:lnTo>
                  <a:pt x="227695" y="7381"/>
                </a:lnTo>
                <a:lnTo>
                  <a:pt x="219231" y="9683"/>
                </a:lnTo>
                <a:lnTo>
                  <a:pt x="209779" y="13122"/>
                </a:lnTo>
                <a:lnTo>
                  <a:pt x="199667" y="17321"/>
                </a:lnTo>
                <a:lnTo>
                  <a:pt x="188162" y="21072"/>
                </a:lnTo>
                <a:lnTo>
                  <a:pt x="175731" y="24525"/>
                </a:lnTo>
                <a:lnTo>
                  <a:pt x="162681" y="27780"/>
                </a:lnTo>
                <a:lnTo>
                  <a:pt x="151123" y="29950"/>
                </a:lnTo>
                <a:lnTo>
                  <a:pt x="140561" y="31397"/>
                </a:lnTo>
                <a:lnTo>
                  <a:pt x="130661" y="32361"/>
                </a:lnTo>
                <a:lnTo>
                  <a:pt x="122156" y="33004"/>
                </a:lnTo>
                <a:lnTo>
                  <a:pt x="107627" y="33718"/>
                </a:lnTo>
                <a:lnTo>
                  <a:pt x="92280" y="31495"/>
                </a:lnTo>
                <a:lnTo>
                  <a:pt x="84187" y="29569"/>
                </a:lnTo>
                <a:lnTo>
                  <a:pt x="74981" y="28285"/>
                </a:lnTo>
                <a:lnTo>
                  <a:pt x="65034" y="27429"/>
                </a:lnTo>
                <a:lnTo>
                  <a:pt x="54593" y="26858"/>
                </a:lnTo>
                <a:lnTo>
                  <a:pt x="43822" y="27431"/>
                </a:lnTo>
                <a:lnTo>
                  <a:pt x="32832" y="28764"/>
                </a:lnTo>
                <a:lnTo>
                  <a:pt x="6020" y="33198"/>
                </a:lnTo>
                <a:lnTo>
                  <a:pt x="3820" y="35467"/>
                </a:lnTo>
                <a:lnTo>
                  <a:pt x="2353" y="38884"/>
                </a:lnTo>
                <a:lnTo>
                  <a:pt x="724" y="49667"/>
                </a:lnTo>
                <a:lnTo>
                  <a:pt x="289" y="57876"/>
                </a:lnTo>
                <a:lnTo>
                  <a:pt x="0" y="67159"/>
                </a:lnTo>
                <a:lnTo>
                  <a:pt x="759" y="75252"/>
                </a:lnTo>
                <a:lnTo>
                  <a:pt x="4143" y="89325"/>
                </a:lnTo>
                <a:lnTo>
                  <a:pt x="15954" y="126161"/>
                </a:lnTo>
                <a:lnTo>
                  <a:pt x="19015" y="137447"/>
                </a:lnTo>
                <a:lnTo>
                  <a:pt x="21056" y="146877"/>
                </a:lnTo>
                <a:lnTo>
                  <a:pt x="22417" y="155068"/>
                </a:lnTo>
                <a:lnTo>
                  <a:pt x="24276" y="163386"/>
                </a:lnTo>
                <a:lnTo>
                  <a:pt x="26468" y="171789"/>
                </a:lnTo>
                <a:lnTo>
                  <a:pt x="28882" y="180248"/>
                </a:lnTo>
                <a:lnTo>
                  <a:pt x="34104" y="194728"/>
                </a:lnTo>
                <a:lnTo>
                  <a:pt x="39601" y="208465"/>
                </a:lnTo>
                <a:lnTo>
                  <a:pt x="45218" y="224096"/>
                </a:lnTo>
                <a:lnTo>
                  <a:pt x="47097" y="232265"/>
                </a:lnTo>
                <a:lnTo>
                  <a:pt x="48350" y="240568"/>
                </a:lnTo>
                <a:lnTo>
                  <a:pt x="49185" y="248961"/>
                </a:lnTo>
                <a:lnTo>
                  <a:pt x="50113" y="263367"/>
                </a:lnTo>
                <a:lnTo>
                  <a:pt x="50360" y="269875"/>
                </a:lnTo>
                <a:lnTo>
                  <a:pt x="51478" y="272309"/>
                </a:lnTo>
                <a:lnTo>
                  <a:pt x="53175" y="272027"/>
                </a:lnTo>
                <a:lnTo>
                  <a:pt x="62743" y="262437"/>
                </a:lnTo>
                <a:lnTo>
                  <a:pt x="75544" y="254183"/>
                </a:lnTo>
                <a:lnTo>
                  <a:pt x="83418" y="246002"/>
                </a:lnTo>
                <a:lnTo>
                  <a:pt x="86851" y="241154"/>
                </a:lnTo>
                <a:lnTo>
                  <a:pt x="93903" y="236017"/>
                </a:lnTo>
                <a:lnTo>
                  <a:pt x="103366" y="230687"/>
                </a:lnTo>
                <a:lnTo>
                  <a:pt x="114437" y="225229"/>
                </a:lnTo>
                <a:lnTo>
                  <a:pt x="126581" y="218732"/>
                </a:lnTo>
                <a:lnTo>
                  <a:pt x="152773" y="203894"/>
                </a:lnTo>
                <a:lnTo>
                  <a:pt x="164521" y="197842"/>
                </a:lnTo>
                <a:lnTo>
                  <a:pt x="175210" y="192855"/>
                </a:lnTo>
                <a:lnTo>
                  <a:pt x="185193" y="188577"/>
                </a:lnTo>
                <a:lnTo>
                  <a:pt x="194707" y="184773"/>
                </a:lnTo>
                <a:lnTo>
                  <a:pt x="212896" y="178006"/>
                </a:lnTo>
                <a:lnTo>
                  <a:pt x="221748" y="175821"/>
                </a:lnTo>
                <a:lnTo>
                  <a:pt x="230506" y="174364"/>
                </a:lnTo>
                <a:lnTo>
                  <a:pt x="239202" y="173392"/>
                </a:lnTo>
                <a:lnTo>
                  <a:pt x="247857" y="171792"/>
                </a:lnTo>
                <a:lnTo>
                  <a:pt x="256485" y="169773"/>
                </a:lnTo>
                <a:lnTo>
                  <a:pt x="265094" y="167474"/>
                </a:lnTo>
                <a:lnTo>
                  <a:pt x="274644" y="166895"/>
                </a:lnTo>
                <a:lnTo>
                  <a:pt x="284820" y="167460"/>
                </a:lnTo>
                <a:lnTo>
                  <a:pt x="295414" y="168790"/>
                </a:lnTo>
                <a:lnTo>
                  <a:pt x="305334" y="169677"/>
                </a:lnTo>
                <a:lnTo>
                  <a:pt x="314806" y="170268"/>
                </a:lnTo>
                <a:lnTo>
                  <a:pt x="323977" y="170662"/>
                </a:lnTo>
                <a:lnTo>
                  <a:pt x="333901" y="171877"/>
                </a:lnTo>
                <a:lnTo>
                  <a:pt x="344328" y="173639"/>
                </a:lnTo>
                <a:lnTo>
                  <a:pt x="355089" y="175767"/>
                </a:lnTo>
                <a:lnTo>
                  <a:pt x="366072" y="179090"/>
                </a:lnTo>
                <a:lnTo>
                  <a:pt x="377205" y="183211"/>
                </a:lnTo>
                <a:lnTo>
                  <a:pt x="388436" y="187863"/>
                </a:lnTo>
                <a:lnTo>
                  <a:pt x="398782" y="191917"/>
                </a:lnTo>
                <a:lnTo>
                  <a:pt x="417897" y="198961"/>
                </a:lnTo>
                <a:lnTo>
                  <a:pt x="433377" y="207807"/>
                </a:lnTo>
                <a:lnTo>
                  <a:pt x="446608" y="218088"/>
                </a:lnTo>
                <a:lnTo>
                  <a:pt x="458838" y="229008"/>
                </a:lnTo>
                <a:lnTo>
                  <a:pt x="470623" y="240211"/>
                </a:lnTo>
                <a:lnTo>
                  <a:pt x="481259" y="251540"/>
                </a:lnTo>
                <a:lnTo>
                  <a:pt x="489161" y="262925"/>
                </a:lnTo>
                <a:lnTo>
                  <a:pt x="495848" y="276875"/>
                </a:lnTo>
                <a:lnTo>
                  <a:pt x="498964" y="284596"/>
                </a:lnTo>
                <a:lnTo>
                  <a:pt x="502427" y="298254"/>
                </a:lnTo>
                <a:lnTo>
                  <a:pt x="503966" y="310675"/>
                </a:lnTo>
                <a:lnTo>
                  <a:pt x="504650" y="322545"/>
                </a:lnTo>
                <a:lnTo>
                  <a:pt x="502415" y="336710"/>
                </a:lnTo>
                <a:lnTo>
                  <a:pt x="500485" y="344489"/>
                </a:lnTo>
                <a:lnTo>
                  <a:pt x="495800" y="358211"/>
                </a:lnTo>
                <a:lnTo>
                  <a:pt x="489591" y="370660"/>
                </a:lnTo>
                <a:lnTo>
                  <a:pt x="480481" y="382543"/>
                </a:lnTo>
                <a:lnTo>
                  <a:pt x="470082" y="394174"/>
                </a:lnTo>
                <a:lnTo>
                  <a:pt x="464642" y="399942"/>
                </a:lnTo>
                <a:lnTo>
                  <a:pt x="450978" y="408892"/>
                </a:lnTo>
                <a:lnTo>
                  <a:pt x="414371" y="426950"/>
                </a:lnTo>
                <a:lnTo>
                  <a:pt x="403690" y="431318"/>
                </a:lnTo>
                <a:lnTo>
                  <a:pt x="392758" y="435183"/>
                </a:lnTo>
                <a:lnTo>
                  <a:pt x="381660" y="438712"/>
                </a:lnTo>
                <a:lnTo>
                  <a:pt x="359170" y="445173"/>
                </a:lnTo>
                <a:lnTo>
                  <a:pt x="347838" y="448229"/>
                </a:lnTo>
                <a:lnTo>
                  <a:pt x="335521" y="451219"/>
                </a:lnTo>
                <a:lnTo>
                  <a:pt x="309136" y="457082"/>
                </a:lnTo>
                <a:lnTo>
                  <a:pt x="295432" y="459026"/>
                </a:lnTo>
                <a:lnTo>
                  <a:pt x="281534" y="460322"/>
                </a:lnTo>
                <a:lnTo>
                  <a:pt x="267506" y="461186"/>
                </a:lnTo>
                <a:lnTo>
                  <a:pt x="244299" y="462147"/>
                </a:lnTo>
                <a:lnTo>
                  <a:pt x="196588" y="47148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835"/>
          <p:cNvSpPr/>
          <p:nvPr/>
        </p:nvSpPr>
        <p:spPr>
          <a:xfrm>
            <a:off x="6466522" y="3429000"/>
            <a:ext cx="351473" cy="8573"/>
          </a:xfrm>
          <a:custGeom>
            <a:avLst/>
            <a:gdLst/>
            <a:ahLst/>
            <a:cxnLst/>
            <a:rect l="0" t="0" r="0" b="0"/>
            <a:pathLst>
              <a:path w="351473" h="8573">
                <a:moveTo>
                  <a:pt x="351472" y="0"/>
                </a:moveTo>
                <a:lnTo>
                  <a:pt x="234756" y="0"/>
                </a:lnTo>
                <a:lnTo>
                  <a:pt x="187839" y="2540"/>
                </a:lnTo>
                <a:lnTo>
                  <a:pt x="130157" y="5891"/>
                </a:lnTo>
                <a:lnTo>
                  <a:pt x="69362" y="7778"/>
                </a:lnTo>
                <a:lnTo>
                  <a:pt x="29823" y="8415"/>
                </a:lnTo>
                <a:lnTo>
                  <a:pt x="0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836"/>
          <p:cNvSpPr/>
          <p:nvPr/>
        </p:nvSpPr>
        <p:spPr>
          <a:xfrm>
            <a:off x="6500812" y="3300412"/>
            <a:ext cx="300039" cy="17146"/>
          </a:xfrm>
          <a:custGeom>
            <a:avLst/>
            <a:gdLst/>
            <a:ahLst/>
            <a:cxnLst/>
            <a:rect l="0" t="0" r="0" b="0"/>
            <a:pathLst>
              <a:path w="300039" h="17146">
                <a:moveTo>
                  <a:pt x="300038" y="0"/>
                </a:moveTo>
                <a:lnTo>
                  <a:pt x="211102" y="0"/>
                </a:lnTo>
                <a:lnTo>
                  <a:pt x="199789" y="953"/>
                </a:lnTo>
                <a:lnTo>
                  <a:pt x="156775" y="5892"/>
                </a:lnTo>
                <a:lnTo>
                  <a:pt x="146427" y="6785"/>
                </a:lnTo>
                <a:lnTo>
                  <a:pt x="137623" y="7381"/>
                </a:lnTo>
                <a:lnTo>
                  <a:pt x="126039" y="8731"/>
                </a:lnTo>
                <a:lnTo>
                  <a:pt x="97927" y="12771"/>
                </a:lnTo>
                <a:lnTo>
                  <a:pt x="85287" y="14229"/>
                </a:lnTo>
                <a:lnTo>
                  <a:pt x="74003" y="15201"/>
                </a:lnTo>
                <a:lnTo>
                  <a:pt x="63623" y="15849"/>
                </a:lnTo>
                <a:lnTo>
                  <a:pt x="39389" y="16569"/>
                </a:lnTo>
                <a:lnTo>
                  <a:pt x="0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837"/>
          <p:cNvSpPr/>
          <p:nvPr/>
        </p:nvSpPr>
        <p:spPr>
          <a:xfrm>
            <a:off x="7066597" y="2781193"/>
            <a:ext cx="478310" cy="639235"/>
          </a:xfrm>
          <a:custGeom>
            <a:avLst/>
            <a:gdLst/>
            <a:ahLst/>
            <a:cxnLst/>
            <a:rect l="0" t="0" r="0" b="0"/>
            <a:pathLst>
              <a:path w="478310" h="639235">
                <a:moveTo>
                  <a:pt x="0" y="13442"/>
                </a:moveTo>
                <a:lnTo>
                  <a:pt x="18203" y="8891"/>
                </a:lnTo>
                <a:lnTo>
                  <a:pt x="29680" y="6656"/>
                </a:lnTo>
                <a:lnTo>
                  <a:pt x="41766" y="5664"/>
                </a:lnTo>
                <a:lnTo>
                  <a:pt x="63013" y="5222"/>
                </a:lnTo>
                <a:lnTo>
                  <a:pt x="79156" y="4152"/>
                </a:lnTo>
                <a:lnTo>
                  <a:pt x="119953" y="423"/>
                </a:lnTo>
                <a:lnTo>
                  <a:pt x="138071" y="0"/>
                </a:lnTo>
                <a:lnTo>
                  <a:pt x="153960" y="670"/>
                </a:lnTo>
                <a:lnTo>
                  <a:pt x="168362" y="2070"/>
                </a:lnTo>
                <a:lnTo>
                  <a:pt x="180821" y="3003"/>
                </a:lnTo>
                <a:lnTo>
                  <a:pt x="191986" y="3625"/>
                </a:lnTo>
                <a:lnTo>
                  <a:pt x="202285" y="4040"/>
                </a:lnTo>
                <a:lnTo>
                  <a:pt x="219630" y="6221"/>
                </a:lnTo>
                <a:lnTo>
                  <a:pt x="334122" y="24109"/>
                </a:lnTo>
                <a:lnTo>
                  <a:pt x="353240" y="28173"/>
                </a:lnTo>
                <a:lnTo>
                  <a:pt x="370749" y="32787"/>
                </a:lnTo>
                <a:lnTo>
                  <a:pt x="387183" y="37769"/>
                </a:lnTo>
                <a:lnTo>
                  <a:pt x="400045" y="41090"/>
                </a:lnTo>
                <a:lnTo>
                  <a:pt x="410524" y="43304"/>
                </a:lnTo>
                <a:lnTo>
                  <a:pt x="419415" y="44780"/>
                </a:lnTo>
                <a:lnTo>
                  <a:pt x="427247" y="46716"/>
                </a:lnTo>
                <a:lnTo>
                  <a:pt x="441030" y="51408"/>
                </a:lnTo>
                <a:lnTo>
                  <a:pt x="450966" y="56668"/>
                </a:lnTo>
                <a:lnTo>
                  <a:pt x="465106" y="67806"/>
                </a:lnTo>
                <a:lnTo>
                  <a:pt x="474148" y="76328"/>
                </a:lnTo>
                <a:lnTo>
                  <a:pt x="476119" y="80131"/>
                </a:lnTo>
                <a:lnTo>
                  <a:pt x="478309" y="89437"/>
                </a:lnTo>
                <a:lnTo>
                  <a:pt x="477940" y="94585"/>
                </a:lnTo>
                <a:lnTo>
                  <a:pt x="473823" y="110932"/>
                </a:lnTo>
                <a:lnTo>
                  <a:pt x="471227" y="127841"/>
                </a:lnTo>
                <a:lnTo>
                  <a:pt x="467244" y="139216"/>
                </a:lnTo>
                <a:lnTo>
                  <a:pt x="445994" y="188186"/>
                </a:lnTo>
                <a:lnTo>
                  <a:pt x="438300" y="208043"/>
                </a:lnTo>
                <a:lnTo>
                  <a:pt x="431265" y="227948"/>
                </a:lnTo>
                <a:lnTo>
                  <a:pt x="418368" y="267845"/>
                </a:lnTo>
                <a:lnTo>
                  <a:pt x="394566" y="347786"/>
                </a:lnTo>
                <a:lnTo>
                  <a:pt x="388775" y="367783"/>
                </a:lnTo>
                <a:lnTo>
                  <a:pt x="372179" y="435722"/>
                </a:lnTo>
                <a:lnTo>
                  <a:pt x="362420" y="477842"/>
                </a:lnTo>
                <a:lnTo>
                  <a:pt x="354960" y="512589"/>
                </a:lnTo>
                <a:lnTo>
                  <a:pt x="349035" y="542422"/>
                </a:lnTo>
                <a:lnTo>
                  <a:pt x="325755" y="63923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838"/>
          <p:cNvSpPr/>
          <p:nvPr/>
        </p:nvSpPr>
        <p:spPr>
          <a:xfrm>
            <a:off x="6955155" y="3103245"/>
            <a:ext cx="797243" cy="68581"/>
          </a:xfrm>
          <a:custGeom>
            <a:avLst/>
            <a:gdLst/>
            <a:ahLst/>
            <a:cxnLst/>
            <a:rect l="0" t="0" r="0" b="0"/>
            <a:pathLst>
              <a:path w="797243" h="68581">
                <a:moveTo>
                  <a:pt x="797242" y="0"/>
                </a:moveTo>
                <a:lnTo>
                  <a:pt x="774488" y="4550"/>
                </a:lnTo>
                <a:lnTo>
                  <a:pt x="751593" y="6844"/>
                </a:lnTo>
                <a:lnTo>
                  <a:pt x="682974" y="11931"/>
                </a:lnTo>
                <a:lnTo>
                  <a:pt x="654389" y="14622"/>
                </a:lnTo>
                <a:lnTo>
                  <a:pt x="631521" y="17368"/>
                </a:lnTo>
                <a:lnTo>
                  <a:pt x="612466" y="20151"/>
                </a:lnTo>
                <a:lnTo>
                  <a:pt x="595001" y="22006"/>
                </a:lnTo>
                <a:lnTo>
                  <a:pt x="578595" y="23243"/>
                </a:lnTo>
                <a:lnTo>
                  <a:pt x="421153" y="32285"/>
                </a:lnTo>
                <a:lnTo>
                  <a:pt x="400784" y="32953"/>
                </a:lnTo>
                <a:lnTo>
                  <a:pt x="381489" y="34351"/>
                </a:lnTo>
                <a:lnTo>
                  <a:pt x="362911" y="36236"/>
                </a:lnTo>
                <a:lnTo>
                  <a:pt x="344811" y="38445"/>
                </a:lnTo>
                <a:lnTo>
                  <a:pt x="327981" y="39917"/>
                </a:lnTo>
                <a:lnTo>
                  <a:pt x="311999" y="40899"/>
                </a:lnTo>
                <a:lnTo>
                  <a:pt x="272017" y="42942"/>
                </a:lnTo>
                <a:lnTo>
                  <a:pt x="206621" y="47025"/>
                </a:lnTo>
                <a:lnTo>
                  <a:pt x="179657" y="49447"/>
                </a:lnTo>
                <a:lnTo>
                  <a:pt x="157872" y="52015"/>
                </a:lnTo>
                <a:lnTo>
                  <a:pt x="139537" y="54679"/>
                </a:lnTo>
                <a:lnTo>
                  <a:pt x="88687" y="60179"/>
                </a:lnTo>
                <a:lnTo>
                  <a:pt x="0" y="685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839"/>
          <p:cNvSpPr/>
          <p:nvPr/>
        </p:nvSpPr>
        <p:spPr>
          <a:xfrm>
            <a:off x="6800850" y="3471865"/>
            <a:ext cx="1148716" cy="77151"/>
          </a:xfrm>
          <a:custGeom>
            <a:avLst/>
            <a:gdLst/>
            <a:ahLst/>
            <a:cxnLst/>
            <a:rect l="0" t="0" r="0" b="0"/>
            <a:pathLst>
              <a:path w="1148716" h="77151">
                <a:moveTo>
                  <a:pt x="1148715" y="8570"/>
                </a:moveTo>
                <a:lnTo>
                  <a:pt x="1130512" y="4019"/>
                </a:lnTo>
                <a:lnTo>
                  <a:pt x="1113955" y="1784"/>
                </a:lnTo>
                <a:lnTo>
                  <a:pt x="1090403" y="792"/>
                </a:lnTo>
                <a:lnTo>
                  <a:pt x="705747" y="0"/>
                </a:lnTo>
                <a:lnTo>
                  <a:pt x="681952" y="952"/>
                </a:lnTo>
                <a:lnTo>
                  <a:pt x="625035" y="4549"/>
                </a:lnTo>
                <a:lnTo>
                  <a:pt x="548938" y="11863"/>
                </a:lnTo>
                <a:lnTo>
                  <a:pt x="505976" y="16480"/>
                </a:lnTo>
                <a:lnTo>
                  <a:pt x="471620" y="19558"/>
                </a:lnTo>
                <a:lnTo>
                  <a:pt x="443000" y="21610"/>
                </a:lnTo>
                <a:lnTo>
                  <a:pt x="315048" y="29455"/>
                </a:lnTo>
                <a:lnTo>
                  <a:pt x="278611" y="32970"/>
                </a:lnTo>
                <a:lnTo>
                  <a:pt x="242891" y="37220"/>
                </a:lnTo>
                <a:lnTo>
                  <a:pt x="207647" y="41957"/>
                </a:lnTo>
                <a:lnTo>
                  <a:pt x="179389" y="45116"/>
                </a:lnTo>
                <a:lnTo>
                  <a:pt x="155788" y="47221"/>
                </a:lnTo>
                <a:lnTo>
                  <a:pt x="135290" y="48625"/>
                </a:lnTo>
                <a:lnTo>
                  <a:pt x="119721" y="50513"/>
                </a:lnTo>
                <a:lnTo>
                  <a:pt x="107436" y="52724"/>
                </a:lnTo>
                <a:lnTo>
                  <a:pt x="97342" y="55151"/>
                </a:lnTo>
                <a:lnTo>
                  <a:pt x="86802" y="56769"/>
                </a:lnTo>
                <a:lnTo>
                  <a:pt x="55670" y="59046"/>
                </a:lnTo>
                <a:lnTo>
                  <a:pt x="33533" y="60673"/>
                </a:lnTo>
                <a:lnTo>
                  <a:pt x="27118" y="62355"/>
                </a:lnTo>
                <a:lnTo>
                  <a:pt x="20936" y="64429"/>
                </a:lnTo>
                <a:lnTo>
                  <a:pt x="16815" y="66764"/>
                </a:lnTo>
                <a:lnTo>
                  <a:pt x="14068" y="69274"/>
                </a:lnTo>
                <a:lnTo>
                  <a:pt x="12236" y="71899"/>
                </a:lnTo>
                <a:lnTo>
                  <a:pt x="10062" y="73649"/>
                </a:lnTo>
                <a:lnTo>
                  <a:pt x="7660" y="74816"/>
                </a:lnTo>
                <a:lnTo>
                  <a:pt x="0" y="771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840"/>
          <p:cNvSpPr/>
          <p:nvPr/>
        </p:nvSpPr>
        <p:spPr>
          <a:xfrm>
            <a:off x="7083742" y="3600450"/>
            <a:ext cx="34291" cy="480061"/>
          </a:xfrm>
          <a:custGeom>
            <a:avLst/>
            <a:gdLst/>
            <a:ahLst/>
            <a:cxnLst/>
            <a:rect l="0" t="0" r="0" b="0"/>
            <a:pathLst>
              <a:path w="34291" h="480061">
                <a:moveTo>
                  <a:pt x="0" y="0"/>
                </a:moveTo>
                <a:lnTo>
                  <a:pt x="0" y="13652"/>
                </a:lnTo>
                <a:lnTo>
                  <a:pt x="953" y="23389"/>
                </a:lnTo>
                <a:lnTo>
                  <a:pt x="2540" y="35595"/>
                </a:lnTo>
                <a:lnTo>
                  <a:pt x="4551" y="49447"/>
                </a:lnTo>
                <a:lnTo>
                  <a:pt x="5891" y="72017"/>
                </a:lnTo>
                <a:lnTo>
                  <a:pt x="8731" y="164636"/>
                </a:lnTo>
                <a:lnTo>
                  <a:pt x="12771" y="228112"/>
                </a:lnTo>
                <a:lnTo>
                  <a:pt x="15182" y="253039"/>
                </a:lnTo>
                <a:lnTo>
                  <a:pt x="17741" y="273468"/>
                </a:lnTo>
                <a:lnTo>
                  <a:pt x="20400" y="290896"/>
                </a:lnTo>
                <a:lnTo>
                  <a:pt x="23125" y="305373"/>
                </a:lnTo>
                <a:lnTo>
                  <a:pt x="25894" y="317882"/>
                </a:lnTo>
                <a:lnTo>
                  <a:pt x="28693" y="329079"/>
                </a:lnTo>
                <a:lnTo>
                  <a:pt x="30558" y="339401"/>
                </a:lnTo>
                <a:lnTo>
                  <a:pt x="31802" y="349139"/>
                </a:lnTo>
                <a:lnTo>
                  <a:pt x="32632" y="358490"/>
                </a:lnTo>
                <a:lnTo>
                  <a:pt x="33184" y="369485"/>
                </a:lnTo>
                <a:lnTo>
                  <a:pt x="33799" y="394403"/>
                </a:lnTo>
                <a:lnTo>
                  <a:pt x="34290" y="4800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841"/>
          <p:cNvSpPr/>
          <p:nvPr/>
        </p:nvSpPr>
        <p:spPr>
          <a:xfrm>
            <a:off x="7195184" y="3617595"/>
            <a:ext cx="710505" cy="573842"/>
          </a:xfrm>
          <a:custGeom>
            <a:avLst/>
            <a:gdLst/>
            <a:ahLst/>
            <a:cxnLst/>
            <a:rect l="0" t="0" r="0" b="0"/>
            <a:pathLst>
              <a:path w="710505" h="573842">
                <a:moveTo>
                  <a:pt x="540068" y="0"/>
                </a:moveTo>
                <a:lnTo>
                  <a:pt x="530966" y="4550"/>
                </a:lnTo>
                <a:lnTo>
                  <a:pt x="521418" y="6785"/>
                </a:lnTo>
                <a:lnTo>
                  <a:pt x="499766" y="8219"/>
                </a:lnTo>
                <a:lnTo>
                  <a:pt x="485578" y="7384"/>
                </a:lnTo>
                <a:lnTo>
                  <a:pt x="441873" y="3917"/>
                </a:lnTo>
                <a:lnTo>
                  <a:pt x="419359" y="2611"/>
                </a:lnTo>
                <a:lnTo>
                  <a:pt x="376565" y="1160"/>
                </a:lnTo>
                <a:lnTo>
                  <a:pt x="357723" y="1726"/>
                </a:lnTo>
                <a:lnTo>
                  <a:pt x="340400" y="3056"/>
                </a:lnTo>
                <a:lnTo>
                  <a:pt x="324088" y="4894"/>
                </a:lnTo>
                <a:lnTo>
                  <a:pt x="310357" y="6120"/>
                </a:lnTo>
                <a:lnTo>
                  <a:pt x="298345" y="6938"/>
                </a:lnTo>
                <a:lnTo>
                  <a:pt x="287480" y="7482"/>
                </a:lnTo>
                <a:lnTo>
                  <a:pt x="278331" y="9751"/>
                </a:lnTo>
                <a:lnTo>
                  <a:pt x="256353" y="20140"/>
                </a:lnTo>
                <a:lnTo>
                  <a:pt x="243792" y="23238"/>
                </a:lnTo>
                <a:lnTo>
                  <a:pt x="238728" y="25970"/>
                </a:lnTo>
                <a:lnTo>
                  <a:pt x="230562" y="34084"/>
                </a:lnTo>
                <a:lnTo>
                  <a:pt x="221218" y="46581"/>
                </a:lnTo>
                <a:lnTo>
                  <a:pt x="210715" y="63565"/>
                </a:lnTo>
                <a:lnTo>
                  <a:pt x="205247" y="74761"/>
                </a:lnTo>
                <a:lnTo>
                  <a:pt x="190989" y="105654"/>
                </a:lnTo>
                <a:lnTo>
                  <a:pt x="182992" y="123157"/>
                </a:lnTo>
                <a:lnTo>
                  <a:pt x="173087" y="146811"/>
                </a:lnTo>
                <a:lnTo>
                  <a:pt x="169685" y="157881"/>
                </a:lnTo>
                <a:lnTo>
                  <a:pt x="167416" y="168119"/>
                </a:lnTo>
                <a:lnTo>
                  <a:pt x="165903" y="177802"/>
                </a:lnTo>
                <a:lnTo>
                  <a:pt x="163942" y="187115"/>
                </a:lnTo>
                <a:lnTo>
                  <a:pt x="161683" y="196180"/>
                </a:lnTo>
                <a:lnTo>
                  <a:pt x="156632" y="211968"/>
                </a:lnTo>
                <a:lnTo>
                  <a:pt x="147356" y="228703"/>
                </a:lnTo>
                <a:lnTo>
                  <a:pt x="146815" y="228668"/>
                </a:lnTo>
                <a:lnTo>
                  <a:pt x="146454" y="227693"/>
                </a:lnTo>
                <a:lnTo>
                  <a:pt x="146215" y="226090"/>
                </a:lnTo>
                <a:lnTo>
                  <a:pt x="147007" y="225022"/>
                </a:lnTo>
                <a:lnTo>
                  <a:pt x="148487" y="224309"/>
                </a:lnTo>
                <a:lnTo>
                  <a:pt x="150427" y="223834"/>
                </a:lnTo>
                <a:lnTo>
                  <a:pt x="152672" y="221613"/>
                </a:lnTo>
                <a:lnTo>
                  <a:pt x="163120" y="204360"/>
                </a:lnTo>
                <a:lnTo>
                  <a:pt x="165897" y="199104"/>
                </a:lnTo>
                <a:lnTo>
                  <a:pt x="179142" y="185646"/>
                </a:lnTo>
                <a:lnTo>
                  <a:pt x="199634" y="170139"/>
                </a:lnTo>
                <a:lnTo>
                  <a:pt x="213100" y="162003"/>
                </a:lnTo>
                <a:lnTo>
                  <a:pt x="241396" y="146296"/>
                </a:lnTo>
                <a:lnTo>
                  <a:pt x="266672" y="132965"/>
                </a:lnTo>
                <a:lnTo>
                  <a:pt x="288066" y="125771"/>
                </a:lnTo>
                <a:lnTo>
                  <a:pt x="308052" y="121620"/>
                </a:lnTo>
                <a:lnTo>
                  <a:pt x="329635" y="116601"/>
                </a:lnTo>
                <a:lnTo>
                  <a:pt x="340725" y="114881"/>
                </a:lnTo>
                <a:lnTo>
                  <a:pt x="351927" y="113735"/>
                </a:lnTo>
                <a:lnTo>
                  <a:pt x="363206" y="112971"/>
                </a:lnTo>
                <a:lnTo>
                  <a:pt x="374535" y="113414"/>
                </a:lnTo>
                <a:lnTo>
                  <a:pt x="385898" y="114662"/>
                </a:lnTo>
                <a:lnTo>
                  <a:pt x="397283" y="116446"/>
                </a:lnTo>
                <a:lnTo>
                  <a:pt x="408683" y="118588"/>
                </a:lnTo>
                <a:lnTo>
                  <a:pt x="431510" y="123508"/>
                </a:lnTo>
                <a:lnTo>
                  <a:pt x="465781" y="131633"/>
                </a:lnTo>
                <a:lnTo>
                  <a:pt x="477208" y="135380"/>
                </a:lnTo>
                <a:lnTo>
                  <a:pt x="488636" y="139784"/>
                </a:lnTo>
                <a:lnTo>
                  <a:pt x="500065" y="144624"/>
                </a:lnTo>
                <a:lnTo>
                  <a:pt x="511495" y="150708"/>
                </a:lnTo>
                <a:lnTo>
                  <a:pt x="522924" y="157622"/>
                </a:lnTo>
                <a:lnTo>
                  <a:pt x="564093" y="184699"/>
                </a:lnTo>
                <a:lnTo>
                  <a:pt x="584718" y="199246"/>
                </a:lnTo>
                <a:lnTo>
                  <a:pt x="595552" y="207125"/>
                </a:lnTo>
                <a:lnTo>
                  <a:pt x="604680" y="216188"/>
                </a:lnTo>
                <a:lnTo>
                  <a:pt x="612671" y="226041"/>
                </a:lnTo>
                <a:lnTo>
                  <a:pt x="619902" y="236418"/>
                </a:lnTo>
                <a:lnTo>
                  <a:pt x="627581" y="246195"/>
                </a:lnTo>
                <a:lnTo>
                  <a:pt x="635558" y="255570"/>
                </a:lnTo>
                <a:lnTo>
                  <a:pt x="643732" y="264677"/>
                </a:lnTo>
                <a:lnTo>
                  <a:pt x="651088" y="274559"/>
                </a:lnTo>
                <a:lnTo>
                  <a:pt x="657896" y="284957"/>
                </a:lnTo>
                <a:lnTo>
                  <a:pt x="664340" y="295699"/>
                </a:lnTo>
                <a:lnTo>
                  <a:pt x="670542" y="306670"/>
                </a:lnTo>
                <a:lnTo>
                  <a:pt x="682511" y="329020"/>
                </a:lnTo>
                <a:lnTo>
                  <a:pt x="688369" y="339361"/>
                </a:lnTo>
                <a:lnTo>
                  <a:pt x="694181" y="349114"/>
                </a:lnTo>
                <a:lnTo>
                  <a:pt x="699960" y="358472"/>
                </a:lnTo>
                <a:lnTo>
                  <a:pt x="703813" y="368521"/>
                </a:lnTo>
                <a:lnTo>
                  <a:pt x="706381" y="379031"/>
                </a:lnTo>
                <a:lnTo>
                  <a:pt x="708094" y="389847"/>
                </a:lnTo>
                <a:lnTo>
                  <a:pt x="709235" y="399915"/>
                </a:lnTo>
                <a:lnTo>
                  <a:pt x="709997" y="409485"/>
                </a:lnTo>
                <a:lnTo>
                  <a:pt x="710504" y="418722"/>
                </a:lnTo>
                <a:lnTo>
                  <a:pt x="708528" y="436606"/>
                </a:lnTo>
                <a:lnTo>
                  <a:pt x="704474" y="454080"/>
                </a:lnTo>
                <a:lnTo>
                  <a:pt x="699497" y="471370"/>
                </a:lnTo>
                <a:lnTo>
                  <a:pt x="691571" y="488580"/>
                </a:lnTo>
                <a:lnTo>
                  <a:pt x="686789" y="497170"/>
                </a:lnTo>
                <a:lnTo>
                  <a:pt x="673858" y="511794"/>
                </a:lnTo>
                <a:lnTo>
                  <a:pt x="657633" y="524644"/>
                </a:lnTo>
                <a:lnTo>
                  <a:pt x="637721" y="536705"/>
                </a:lnTo>
                <a:lnTo>
                  <a:pt x="616172" y="545876"/>
                </a:lnTo>
                <a:lnTo>
                  <a:pt x="605091" y="549654"/>
                </a:lnTo>
                <a:lnTo>
                  <a:pt x="593894" y="553126"/>
                </a:lnTo>
                <a:lnTo>
                  <a:pt x="571293" y="559524"/>
                </a:lnTo>
                <a:lnTo>
                  <a:pt x="558980" y="562563"/>
                </a:lnTo>
                <a:lnTo>
                  <a:pt x="532598" y="568480"/>
                </a:lnTo>
                <a:lnTo>
                  <a:pt x="518896" y="570439"/>
                </a:lnTo>
                <a:lnTo>
                  <a:pt x="504998" y="571745"/>
                </a:lnTo>
                <a:lnTo>
                  <a:pt x="490971" y="572616"/>
                </a:lnTo>
                <a:lnTo>
                  <a:pt x="462685" y="573583"/>
                </a:lnTo>
                <a:lnTo>
                  <a:pt x="448475" y="573841"/>
                </a:lnTo>
                <a:lnTo>
                  <a:pt x="427570" y="573060"/>
                </a:lnTo>
                <a:lnTo>
                  <a:pt x="373864" y="569654"/>
                </a:lnTo>
                <a:lnTo>
                  <a:pt x="350208" y="567411"/>
                </a:lnTo>
                <a:lnTo>
                  <a:pt x="329675" y="564964"/>
                </a:lnTo>
                <a:lnTo>
                  <a:pt x="311223" y="562380"/>
                </a:lnTo>
                <a:lnTo>
                  <a:pt x="278022" y="556969"/>
                </a:lnTo>
                <a:lnTo>
                  <a:pt x="262501" y="554192"/>
                </a:lnTo>
                <a:lnTo>
                  <a:pt x="222395" y="546027"/>
                </a:lnTo>
                <a:lnTo>
                  <a:pt x="164320" y="533261"/>
                </a:lnTo>
                <a:lnTo>
                  <a:pt x="149552" y="529815"/>
                </a:lnTo>
                <a:lnTo>
                  <a:pt x="135897" y="525612"/>
                </a:lnTo>
                <a:lnTo>
                  <a:pt x="122983" y="520905"/>
                </a:lnTo>
                <a:lnTo>
                  <a:pt x="0" y="47148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842"/>
          <p:cNvSpPr/>
          <p:nvPr/>
        </p:nvSpPr>
        <p:spPr>
          <a:xfrm>
            <a:off x="6547125" y="2675718"/>
            <a:ext cx="1931722" cy="1608181"/>
          </a:xfrm>
          <a:custGeom>
            <a:avLst/>
            <a:gdLst/>
            <a:ahLst/>
            <a:cxnLst/>
            <a:rect l="0" t="0" r="0" b="0"/>
            <a:pathLst>
              <a:path w="1931722" h="1608181">
                <a:moveTo>
                  <a:pt x="930952" y="1559097"/>
                </a:moveTo>
                <a:lnTo>
                  <a:pt x="984574" y="1573737"/>
                </a:lnTo>
                <a:lnTo>
                  <a:pt x="1041779" y="1587511"/>
                </a:lnTo>
                <a:lnTo>
                  <a:pt x="1090698" y="1595538"/>
                </a:lnTo>
                <a:lnTo>
                  <a:pt x="1150370" y="1602596"/>
                </a:lnTo>
                <a:lnTo>
                  <a:pt x="1206785" y="1608180"/>
                </a:lnTo>
                <a:lnTo>
                  <a:pt x="1263188" y="1607295"/>
                </a:lnTo>
                <a:lnTo>
                  <a:pt x="1318635" y="1601000"/>
                </a:lnTo>
                <a:lnTo>
                  <a:pt x="1374751" y="1590563"/>
                </a:lnTo>
                <a:lnTo>
                  <a:pt x="1449464" y="1569969"/>
                </a:lnTo>
                <a:lnTo>
                  <a:pt x="1504002" y="1548666"/>
                </a:lnTo>
                <a:lnTo>
                  <a:pt x="1556357" y="1524256"/>
                </a:lnTo>
                <a:lnTo>
                  <a:pt x="1608064" y="1494375"/>
                </a:lnTo>
                <a:lnTo>
                  <a:pt x="1655030" y="1461392"/>
                </a:lnTo>
                <a:lnTo>
                  <a:pt x="1703659" y="1422938"/>
                </a:lnTo>
                <a:lnTo>
                  <a:pt x="1745161" y="1381382"/>
                </a:lnTo>
                <a:lnTo>
                  <a:pt x="1786139" y="1334355"/>
                </a:lnTo>
                <a:lnTo>
                  <a:pt x="1823892" y="1284227"/>
                </a:lnTo>
                <a:lnTo>
                  <a:pt x="1845022" y="1245162"/>
                </a:lnTo>
                <a:lnTo>
                  <a:pt x="1872983" y="1182869"/>
                </a:lnTo>
                <a:lnTo>
                  <a:pt x="1889700" y="1142329"/>
                </a:lnTo>
                <a:lnTo>
                  <a:pt x="1903480" y="1102087"/>
                </a:lnTo>
                <a:lnTo>
                  <a:pt x="1913415" y="1059436"/>
                </a:lnTo>
                <a:lnTo>
                  <a:pt x="1921005" y="1015080"/>
                </a:lnTo>
                <a:lnTo>
                  <a:pt x="1927553" y="969967"/>
                </a:lnTo>
                <a:lnTo>
                  <a:pt x="1931099" y="924516"/>
                </a:lnTo>
                <a:lnTo>
                  <a:pt x="1931721" y="878916"/>
                </a:lnTo>
                <a:lnTo>
                  <a:pt x="1928824" y="833249"/>
                </a:lnTo>
                <a:lnTo>
                  <a:pt x="1921837" y="760148"/>
                </a:lnTo>
                <a:lnTo>
                  <a:pt x="1913953" y="712201"/>
                </a:lnTo>
                <a:lnTo>
                  <a:pt x="1903146" y="665491"/>
                </a:lnTo>
                <a:lnTo>
                  <a:pt x="1888819" y="619331"/>
                </a:lnTo>
                <a:lnTo>
                  <a:pt x="1870386" y="573416"/>
                </a:lnTo>
                <a:lnTo>
                  <a:pt x="1849494" y="527609"/>
                </a:lnTo>
                <a:lnTo>
                  <a:pt x="1827508" y="481850"/>
                </a:lnTo>
                <a:lnTo>
                  <a:pt x="1802497" y="438653"/>
                </a:lnTo>
                <a:lnTo>
                  <a:pt x="1774552" y="396277"/>
                </a:lnTo>
                <a:lnTo>
                  <a:pt x="1743083" y="352043"/>
                </a:lnTo>
                <a:lnTo>
                  <a:pt x="1710047" y="309523"/>
                </a:lnTo>
                <a:lnTo>
                  <a:pt x="1674409" y="269353"/>
                </a:lnTo>
                <a:lnTo>
                  <a:pt x="1633170" y="232450"/>
                </a:lnTo>
                <a:lnTo>
                  <a:pt x="1589442" y="199538"/>
                </a:lnTo>
                <a:lnTo>
                  <a:pt x="1494729" y="135054"/>
                </a:lnTo>
                <a:lnTo>
                  <a:pt x="1441870" y="106404"/>
                </a:lnTo>
                <a:lnTo>
                  <a:pt x="1386627" y="80970"/>
                </a:lnTo>
                <a:lnTo>
                  <a:pt x="1330325" y="56967"/>
                </a:lnTo>
                <a:lnTo>
                  <a:pt x="1271011" y="38678"/>
                </a:lnTo>
                <a:lnTo>
                  <a:pt x="1240526" y="31134"/>
                </a:lnTo>
                <a:lnTo>
                  <a:pt x="1178713" y="17672"/>
                </a:lnTo>
                <a:lnTo>
                  <a:pt x="1147561" y="11416"/>
                </a:lnTo>
                <a:lnTo>
                  <a:pt x="1116315" y="7244"/>
                </a:lnTo>
                <a:lnTo>
                  <a:pt x="1085008" y="4463"/>
                </a:lnTo>
                <a:lnTo>
                  <a:pt x="1053659" y="2609"/>
                </a:lnTo>
                <a:lnTo>
                  <a:pt x="988346" y="549"/>
                </a:lnTo>
                <a:lnTo>
                  <a:pt x="954927" y="0"/>
                </a:lnTo>
                <a:lnTo>
                  <a:pt x="922171" y="587"/>
                </a:lnTo>
                <a:lnTo>
                  <a:pt x="889855" y="1930"/>
                </a:lnTo>
                <a:lnTo>
                  <a:pt x="857834" y="3778"/>
                </a:lnTo>
                <a:lnTo>
                  <a:pt x="826009" y="6915"/>
                </a:lnTo>
                <a:lnTo>
                  <a:pt x="794316" y="10911"/>
                </a:lnTo>
                <a:lnTo>
                  <a:pt x="762708" y="15481"/>
                </a:lnTo>
                <a:lnTo>
                  <a:pt x="731160" y="21384"/>
                </a:lnTo>
                <a:lnTo>
                  <a:pt x="699649" y="28178"/>
                </a:lnTo>
                <a:lnTo>
                  <a:pt x="668165" y="35564"/>
                </a:lnTo>
                <a:lnTo>
                  <a:pt x="637651" y="44298"/>
                </a:lnTo>
                <a:lnTo>
                  <a:pt x="578347" y="64163"/>
                </a:lnTo>
                <a:lnTo>
                  <a:pt x="520238" y="85692"/>
                </a:lnTo>
                <a:lnTo>
                  <a:pt x="463616" y="109865"/>
                </a:lnTo>
                <a:lnTo>
                  <a:pt x="409875" y="139658"/>
                </a:lnTo>
                <a:lnTo>
                  <a:pt x="359954" y="171950"/>
                </a:lnTo>
                <a:lnTo>
                  <a:pt x="312368" y="207257"/>
                </a:lnTo>
                <a:lnTo>
                  <a:pt x="265818" y="248349"/>
                </a:lnTo>
                <a:lnTo>
                  <a:pt x="222270" y="292012"/>
                </a:lnTo>
                <a:lnTo>
                  <a:pt x="181642" y="337770"/>
                </a:lnTo>
                <a:lnTo>
                  <a:pt x="144536" y="386682"/>
                </a:lnTo>
                <a:lnTo>
                  <a:pt x="127592" y="411727"/>
                </a:lnTo>
                <a:lnTo>
                  <a:pt x="111534" y="436996"/>
                </a:lnTo>
                <a:lnTo>
                  <a:pt x="96066" y="462415"/>
                </a:lnTo>
                <a:lnTo>
                  <a:pt x="81944" y="487933"/>
                </a:lnTo>
                <a:lnTo>
                  <a:pt x="68719" y="513517"/>
                </a:lnTo>
                <a:lnTo>
                  <a:pt x="56092" y="539146"/>
                </a:lnTo>
                <a:lnTo>
                  <a:pt x="45770" y="565757"/>
                </a:lnTo>
                <a:lnTo>
                  <a:pt x="36983" y="593023"/>
                </a:lnTo>
                <a:lnTo>
                  <a:pt x="29220" y="620725"/>
                </a:lnTo>
                <a:lnTo>
                  <a:pt x="22140" y="648718"/>
                </a:lnTo>
                <a:lnTo>
                  <a:pt x="9193" y="705221"/>
                </a:lnTo>
                <a:lnTo>
                  <a:pt x="4978" y="732672"/>
                </a:lnTo>
                <a:lnTo>
                  <a:pt x="2169" y="759544"/>
                </a:lnTo>
                <a:lnTo>
                  <a:pt x="296" y="786031"/>
                </a:lnTo>
                <a:lnTo>
                  <a:pt x="0" y="813215"/>
                </a:lnTo>
                <a:lnTo>
                  <a:pt x="755" y="840862"/>
                </a:lnTo>
                <a:lnTo>
                  <a:pt x="2210" y="868819"/>
                </a:lnTo>
                <a:lnTo>
                  <a:pt x="6038" y="896029"/>
                </a:lnTo>
                <a:lnTo>
                  <a:pt x="11448" y="922741"/>
                </a:lnTo>
                <a:lnTo>
                  <a:pt x="17913" y="949122"/>
                </a:lnTo>
                <a:lnTo>
                  <a:pt x="25079" y="975282"/>
                </a:lnTo>
                <a:lnTo>
                  <a:pt x="40662" y="1027208"/>
                </a:lnTo>
                <a:lnTo>
                  <a:pt x="50722" y="1053057"/>
                </a:lnTo>
                <a:lnTo>
                  <a:pt x="62193" y="1078862"/>
                </a:lnTo>
                <a:lnTo>
                  <a:pt x="74601" y="1104638"/>
                </a:lnTo>
                <a:lnTo>
                  <a:pt x="106170" y="1153597"/>
                </a:lnTo>
                <a:lnTo>
                  <a:pt x="142424" y="1200757"/>
                </a:lnTo>
                <a:lnTo>
                  <a:pt x="180763" y="1247117"/>
                </a:lnTo>
                <a:lnTo>
                  <a:pt x="225108" y="1290582"/>
                </a:lnTo>
                <a:lnTo>
                  <a:pt x="274343" y="1331172"/>
                </a:lnTo>
                <a:lnTo>
                  <a:pt x="327976" y="1368262"/>
                </a:lnTo>
                <a:lnTo>
                  <a:pt x="386102" y="1403796"/>
                </a:lnTo>
                <a:lnTo>
                  <a:pt x="416271" y="1421273"/>
                </a:lnTo>
                <a:lnTo>
                  <a:pt x="447814" y="1437687"/>
                </a:lnTo>
                <a:lnTo>
                  <a:pt x="480273" y="1453392"/>
                </a:lnTo>
                <a:lnTo>
                  <a:pt x="513341" y="1468624"/>
                </a:lnTo>
                <a:lnTo>
                  <a:pt x="546817" y="1482589"/>
                </a:lnTo>
                <a:lnTo>
                  <a:pt x="580565" y="1495709"/>
                </a:lnTo>
                <a:lnTo>
                  <a:pt x="614493" y="1508266"/>
                </a:lnTo>
                <a:lnTo>
                  <a:pt x="649495" y="1519494"/>
                </a:lnTo>
                <a:lnTo>
                  <a:pt x="685211" y="1529838"/>
                </a:lnTo>
                <a:lnTo>
                  <a:pt x="721405" y="1539591"/>
                </a:lnTo>
                <a:lnTo>
                  <a:pt x="757917" y="1547998"/>
                </a:lnTo>
                <a:lnTo>
                  <a:pt x="794640" y="1555507"/>
                </a:lnTo>
                <a:lnTo>
                  <a:pt x="831505" y="1562419"/>
                </a:lnTo>
                <a:lnTo>
                  <a:pt x="867512" y="1567979"/>
                </a:lnTo>
                <a:lnTo>
                  <a:pt x="902946" y="1572638"/>
                </a:lnTo>
                <a:lnTo>
                  <a:pt x="937999" y="1576697"/>
                </a:lnTo>
                <a:lnTo>
                  <a:pt x="972798" y="1579403"/>
                </a:lnTo>
                <a:lnTo>
                  <a:pt x="1007427" y="1581207"/>
                </a:lnTo>
                <a:lnTo>
                  <a:pt x="1041942" y="1582409"/>
                </a:lnTo>
                <a:lnTo>
                  <a:pt x="1075431" y="1581306"/>
                </a:lnTo>
                <a:lnTo>
                  <a:pt x="1108234" y="1578665"/>
                </a:lnTo>
                <a:lnTo>
                  <a:pt x="1140580" y="1575000"/>
                </a:lnTo>
                <a:lnTo>
                  <a:pt x="1171669" y="1570651"/>
                </a:lnTo>
                <a:lnTo>
                  <a:pt x="1231612" y="1560740"/>
                </a:lnTo>
                <a:lnTo>
                  <a:pt x="1290004" y="1544904"/>
                </a:lnTo>
                <a:lnTo>
                  <a:pt x="1344849" y="1524214"/>
                </a:lnTo>
                <a:lnTo>
                  <a:pt x="1391449" y="1499143"/>
                </a:lnTo>
                <a:lnTo>
                  <a:pt x="1450618" y="1462804"/>
                </a:lnTo>
                <a:lnTo>
                  <a:pt x="1479097" y="1442005"/>
                </a:lnTo>
                <a:lnTo>
                  <a:pt x="1513882" y="141336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45) 3/10 x 5/9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812"/>
          <p:cNvSpPr/>
          <p:nvPr/>
        </p:nvSpPr>
        <p:spPr>
          <a:xfrm>
            <a:off x="4383446" y="2014890"/>
            <a:ext cx="51395" cy="445418"/>
          </a:xfrm>
          <a:custGeom>
            <a:avLst/>
            <a:gdLst/>
            <a:ahLst/>
            <a:cxnLst/>
            <a:rect l="0" t="0" r="0" b="0"/>
            <a:pathLst>
              <a:path w="51395" h="445418">
                <a:moveTo>
                  <a:pt x="51394" y="8220"/>
                </a:moveTo>
                <a:lnTo>
                  <a:pt x="44012" y="839"/>
                </a:lnTo>
                <a:lnTo>
                  <a:pt x="42663" y="441"/>
                </a:lnTo>
                <a:lnTo>
                  <a:pt x="40811" y="177"/>
                </a:lnTo>
                <a:lnTo>
                  <a:pt x="38623" y="0"/>
                </a:lnTo>
                <a:lnTo>
                  <a:pt x="36213" y="835"/>
                </a:lnTo>
                <a:lnTo>
                  <a:pt x="33653" y="2344"/>
                </a:lnTo>
                <a:lnTo>
                  <a:pt x="30994" y="4302"/>
                </a:lnTo>
                <a:lnTo>
                  <a:pt x="28269" y="10371"/>
                </a:lnTo>
                <a:lnTo>
                  <a:pt x="25499" y="19179"/>
                </a:lnTo>
                <a:lnTo>
                  <a:pt x="22701" y="29813"/>
                </a:lnTo>
                <a:lnTo>
                  <a:pt x="20835" y="38808"/>
                </a:lnTo>
                <a:lnTo>
                  <a:pt x="19591" y="46709"/>
                </a:lnTo>
                <a:lnTo>
                  <a:pt x="18762" y="53882"/>
                </a:lnTo>
                <a:lnTo>
                  <a:pt x="17257" y="60569"/>
                </a:lnTo>
                <a:lnTo>
                  <a:pt x="15301" y="66931"/>
                </a:lnTo>
                <a:lnTo>
                  <a:pt x="13044" y="73078"/>
                </a:lnTo>
                <a:lnTo>
                  <a:pt x="10587" y="79081"/>
                </a:lnTo>
                <a:lnTo>
                  <a:pt x="7997" y="84988"/>
                </a:lnTo>
                <a:lnTo>
                  <a:pt x="5317" y="90831"/>
                </a:lnTo>
                <a:lnTo>
                  <a:pt x="3531" y="97584"/>
                </a:lnTo>
                <a:lnTo>
                  <a:pt x="2340" y="104943"/>
                </a:lnTo>
                <a:lnTo>
                  <a:pt x="1546" y="112707"/>
                </a:lnTo>
                <a:lnTo>
                  <a:pt x="1017" y="122646"/>
                </a:lnTo>
                <a:lnTo>
                  <a:pt x="429" y="146388"/>
                </a:lnTo>
                <a:lnTo>
                  <a:pt x="0" y="251839"/>
                </a:lnTo>
                <a:lnTo>
                  <a:pt x="939" y="265882"/>
                </a:lnTo>
                <a:lnTo>
                  <a:pt x="2517" y="281912"/>
                </a:lnTo>
                <a:lnTo>
                  <a:pt x="4521" y="299266"/>
                </a:lnTo>
                <a:lnTo>
                  <a:pt x="5858" y="312741"/>
                </a:lnTo>
                <a:lnTo>
                  <a:pt x="6749" y="323629"/>
                </a:lnTo>
                <a:lnTo>
                  <a:pt x="7343" y="332792"/>
                </a:lnTo>
                <a:lnTo>
                  <a:pt x="8003" y="348054"/>
                </a:lnTo>
                <a:lnTo>
                  <a:pt x="8179" y="354791"/>
                </a:lnTo>
                <a:lnTo>
                  <a:pt x="9249" y="362140"/>
                </a:lnTo>
                <a:lnTo>
                  <a:pt x="10915" y="369896"/>
                </a:lnTo>
                <a:lnTo>
                  <a:pt x="12977" y="377925"/>
                </a:lnTo>
                <a:lnTo>
                  <a:pt x="14353" y="385182"/>
                </a:lnTo>
                <a:lnTo>
                  <a:pt x="15881" y="398326"/>
                </a:lnTo>
                <a:lnTo>
                  <a:pt x="17241" y="403546"/>
                </a:lnTo>
                <a:lnTo>
                  <a:pt x="19100" y="407978"/>
                </a:lnTo>
                <a:lnTo>
                  <a:pt x="21292" y="411885"/>
                </a:lnTo>
                <a:lnTo>
                  <a:pt x="23706" y="415442"/>
                </a:lnTo>
                <a:lnTo>
                  <a:pt x="26268" y="418766"/>
                </a:lnTo>
                <a:lnTo>
                  <a:pt x="28928" y="421935"/>
                </a:lnTo>
                <a:lnTo>
                  <a:pt x="31654" y="425000"/>
                </a:lnTo>
                <a:lnTo>
                  <a:pt x="37223" y="430945"/>
                </a:lnTo>
                <a:lnTo>
                  <a:pt x="39089" y="433864"/>
                </a:lnTo>
                <a:lnTo>
                  <a:pt x="40333" y="436763"/>
                </a:lnTo>
                <a:lnTo>
                  <a:pt x="41162" y="439647"/>
                </a:lnTo>
                <a:lnTo>
                  <a:pt x="42668" y="441571"/>
                </a:lnTo>
                <a:lnTo>
                  <a:pt x="44624" y="442853"/>
                </a:lnTo>
                <a:lnTo>
                  <a:pt x="51394" y="44541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813"/>
          <p:cNvSpPr/>
          <p:nvPr/>
        </p:nvSpPr>
        <p:spPr>
          <a:xfrm>
            <a:off x="4006215" y="2683192"/>
            <a:ext cx="754381" cy="17137"/>
          </a:xfrm>
          <a:custGeom>
            <a:avLst/>
            <a:gdLst/>
            <a:ahLst/>
            <a:cxnLst/>
            <a:rect l="0" t="0" r="0" b="0"/>
            <a:pathLst>
              <a:path w="754381" h="17137">
                <a:moveTo>
                  <a:pt x="0" y="8572"/>
                </a:moveTo>
                <a:lnTo>
                  <a:pt x="13652" y="13124"/>
                </a:lnTo>
                <a:lnTo>
                  <a:pt x="22436" y="14464"/>
                </a:lnTo>
                <a:lnTo>
                  <a:pt x="33055" y="15358"/>
                </a:lnTo>
                <a:lnTo>
                  <a:pt x="55648" y="16351"/>
                </a:lnTo>
                <a:lnTo>
                  <a:pt x="75215" y="16792"/>
                </a:lnTo>
                <a:lnTo>
                  <a:pt x="215362" y="17136"/>
                </a:lnTo>
                <a:lnTo>
                  <a:pt x="244540" y="16187"/>
                </a:lnTo>
                <a:lnTo>
                  <a:pt x="273516" y="14601"/>
                </a:lnTo>
                <a:lnTo>
                  <a:pt x="326350" y="11252"/>
                </a:lnTo>
                <a:lnTo>
                  <a:pt x="427014" y="6562"/>
                </a:lnTo>
                <a:lnTo>
                  <a:pt x="494584" y="2916"/>
                </a:lnTo>
                <a:lnTo>
                  <a:pt x="540490" y="1296"/>
                </a:lnTo>
                <a:lnTo>
                  <a:pt x="75438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14"/>
          <p:cNvSpPr/>
          <p:nvPr/>
        </p:nvSpPr>
        <p:spPr>
          <a:xfrm>
            <a:off x="4246789" y="2863214"/>
            <a:ext cx="588711" cy="548480"/>
          </a:xfrm>
          <a:custGeom>
            <a:avLst/>
            <a:gdLst/>
            <a:ahLst/>
            <a:cxnLst/>
            <a:rect l="0" t="0" r="0" b="0"/>
            <a:pathLst>
              <a:path w="588711" h="548480">
                <a:moveTo>
                  <a:pt x="145188" y="0"/>
                </a:moveTo>
                <a:lnTo>
                  <a:pt x="130548" y="16546"/>
                </a:lnTo>
                <a:lnTo>
                  <a:pt x="123998" y="26271"/>
                </a:lnTo>
                <a:lnTo>
                  <a:pt x="116774" y="37517"/>
                </a:lnTo>
                <a:lnTo>
                  <a:pt x="111005" y="46919"/>
                </a:lnTo>
                <a:lnTo>
                  <a:pt x="82561" y="95549"/>
                </a:lnTo>
                <a:lnTo>
                  <a:pt x="72957" y="113230"/>
                </a:lnTo>
                <a:lnTo>
                  <a:pt x="49585" y="158275"/>
                </a:lnTo>
                <a:lnTo>
                  <a:pt x="40495" y="177907"/>
                </a:lnTo>
                <a:lnTo>
                  <a:pt x="33483" y="194805"/>
                </a:lnTo>
                <a:lnTo>
                  <a:pt x="27855" y="209880"/>
                </a:lnTo>
                <a:lnTo>
                  <a:pt x="23151" y="223740"/>
                </a:lnTo>
                <a:lnTo>
                  <a:pt x="19063" y="236790"/>
                </a:lnTo>
                <a:lnTo>
                  <a:pt x="11980" y="261451"/>
                </a:lnTo>
                <a:lnTo>
                  <a:pt x="5657" y="285111"/>
                </a:lnTo>
                <a:lnTo>
                  <a:pt x="3590" y="300564"/>
                </a:lnTo>
                <a:lnTo>
                  <a:pt x="2212" y="318486"/>
                </a:lnTo>
                <a:lnTo>
                  <a:pt x="680" y="353957"/>
                </a:lnTo>
                <a:lnTo>
                  <a:pt x="0" y="379247"/>
                </a:lnTo>
                <a:lnTo>
                  <a:pt x="1724" y="389992"/>
                </a:lnTo>
                <a:lnTo>
                  <a:pt x="4778" y="400012"/>
                </a:lnTo>
                <a:lnTo>
                  <a:pt x="8719" y="409550"/>
                </a:lnTo>
                <a:lnTo>
                  <a:pt x="12299" y="419718"/>
                </a:lnTo>
                <a:lnTo>
                  <a:pt x="15637" y="430307"/>
                </a:lnTo>
                <a:lnTo>
                  <a:pt x="18816" y="441177"/>
                </a:lnTo>
                <a:lnTo>
                  <a:pt x="23792" y="450328"/>
                </a:lnTo>
                <a:lnTo>
                  <a:pt x="36942" y="465576"/>
                </a:lnTo>
                <a:lnTo>
                  <a:pt x="55859" y="484871"/>
                </a:lnTo>
                <a:lnTo>
                  <a:pt x="72784" y="496803"/>
                </a:lnTo>
                <a:lnTo>
                  <a:pt x="82632" y="502652"/>
                </a:lnTo>
                <a:lnTo>
                  <a:pt x="101193" y="514232"/>
                </a:lnTo>
                <a:lnTo>
                  <a:pt x="110143" y="519986"/>
                </a:lnTo>
                <a:lnTo>
                  <a:pt x="120872" y="524775"/>
                </a:lnTo>
                <a:lnTo>
                  <a:pt x="132788" y="528920"/>
                </a:lnTo>
                <a:lnTo>
                  <a:pt x="157774" y="536066"/>
                </a:lnTo>
                <a:lnTo>
                  <a:pt x="181579" y="542417"/>
                </a:lnTo>
                <a:lnTo>
                  <a:pt x="194214" y="544491"/>
                </a:lnTo>
                <a:lnTo>
                  <a:pt x="207399" y="545875"/>
                </a:lnTo>
                <a:lnTo>
                  <a:pt x="220953" y="546796"/>
                </a:lnTo>
                <a:lnTo>
                  <a:pt x="234750" y="547411"/>
                </a:lnTo>
                <a:lnTo>
                  <a:pt x="262781" y="548094"/>
                </a:lnTo>
                <a:lnTo>
                  <a:pt x="305337" y="548479"/>
                </a:lnTo>
                <a:lnTo>
                  <a:pt x="319582" y="546628"/>
                </a:lnTo>
                <a:lnTo>
                  <a:pt x="333841" y="543489"/>
                </a:lnTo>
                <a:lnTo>
                  <a:pt x="348109" y="539491"/>
                </a:lnTo>
                <a:lnTo>
                  <a:pt x="367146" y="534921"/>
                </a:lnTo>
                <a:lnTo>
                  <a:pt x="466153" y="512885"/>
                </a:lnTo>
                <a:lnTo>
                  <a:pt x="479179" y="508611"/>
                </a:lnTo>
                <a:lnTo>
                  <a:pt x="490721" y="503857"/>
                </a:lnTo>
                <a:lnTo>
                  <a:pt x="501274" y="498782"/>
                </a:lnTo>
                <a:lnTo>
                  <a:pt x="511166" y="493494"/>
                </a:lnTo>
                <a:lnTo>
                  <a:pt x="520618" y="488064"/>
                </a:lnTo>
                <a:lnTo>
                  <a:pt x="537789" y="477902"/>
                </a:lnTo>
                <a:lnTo>
                  <a:pt x="551770" y="470211"/>
                </a:lnTo>
                <a:lnTo>
                  <a:pt x="564334" y="461078"/>
                </a:lnTo>
                <a:lnTo>
                  <a:pt x="575315" y="450669"/>
                </a:lnTo>
                <a:lnTo>
                  <a:pt x="583371" y="439693"/>
                </a:lnTo>
                <a:lnTo>
                  <a:pt x="587586" y="431005"/>
                </a:lnTo>
                <a:lnTo>
                  <a:pt x="588710" y="427354"/>
                </a:lnTo>
                <a:lnTo>
                  <a:pt x="588507" y="423015"/>
                </a:lnTo>
                <a:lnTo>
                  <a:pt x="585741" y="413115"/>
                </a:lnTo>
                <a:lnTo>
                  <a:pt x="578829" y="396831"/>
                </a:lnTo>
                <a:lnTo>
                  <a:pt x="570749" y="379941"/>
                </a:lnTo>
                <a:lnTo>
                  <a:pt x="567007" y="375214"/>
                </a:lnTo>
                <a:lnTo>
                  <a:pt x="552641" y="363058"/>
                </a:lnTo>
                <a:lnTo>
                  <a:pt x="535367" y="348768"/>
                </a:lnTo>
                <a:lnTo>
                  <a:pt x="520530" y="341381"/>
                </a:lnTo>
                <a:lnTo>
                  <a:pt x="511622" y="338077"/>
                </a:lnTo>
                <a:lnTo>
                  <a:pt x="501872" y="334922"/>
                </a:lnTo>
                <a:lnTo>
                  <a:pt x="491562" y="331867"/>
                </a:lnTo>
                <a:lnTo>
                  <a:pt x="480879" y="329830"/>
                </a:lnTo>
                <a:lnTo>
                  <a:pt x="469947" y="328472"/>
                </a:lnTo>
                <a:lnTo>
                  <a:pt x="458849" y="327567"/>
                </a:lnTo>
                <a:lnTo>
                  <a:pt x="448593" y="326963"/>
                </a:lnTo>
                <a:lnTo>
                  <a:pt x="429577" y="326292"/>
                </a:lnTo>
                <a:lnTo>
                  <a:pt x="366765" y="325826"/>
                </a:lnTo>
                <a:lnTo>
                  <a:pt x="352913" y="325803"/>
                </a:lnTo>
                <a:lnTo>
                  <a:pt x="339869" y="326739"/>
                </a:lnTo>
                <a:lnTo>
                  <a:pt x="327363" y="328316"/>
                </a:lnTo>
                <a:lnTo>
                  <a:pt x="302355" y="332609"/>
                </a:lnTo>
                <a:lnTo>
                  <a:pt x="275365" y="337691"/>
                </a:lnTo>
                <a:lnTo>
                  <a:pt x="262452" y="339428"/>
                </a:lnTo>
                <a:lnTo>
                  <a:pt x="250034" y="340585"/>
                </a:lnTo>
                <a:lnTo>
                  <a:pt x="237946" y="341357"/>
                </a:lnTo>
                <a:lnTo>
                  <a:pt x="226076" y="342824"/>
                </a:lnTo>
                <a:lnTo>
                  <a:pt x="214353" y="344755"/>
                </a:lnTo>
                <a:lnTo>
                  <a:pt x="202728" y="346994"/>
                </a:lnTo>
                <a:lnTo>
                  <a:pt x="191168" y="350392"/>
                </a:lnTo>
                <a:lnTo>
                  <a:pt x="179652" y="354562"/>
                </a:lnTo>
                <a:lnTo>
                  <a:pt x="168164" y="359248"/>
                </a:lnTo>
                <a:lnTo>
                  <a:pt x="154790" y="364276"/>
                </a:lnTo>
                <a:lnTo>
                  <a:pt x="124691" y="374943"/>
                </a:lnTo>
                <a:lnTo>
                  <a:pt x="107711" y="382360"/>
                </a:lnTo>
                <a:lnTo>
                  <a:pt x="89723" y="391114"/>
                </a:lnTo>
                <a:lnTo>
                  <a:pt x="71064" y="400761"/>
                </a:lnTo>
                <a:lnTo>
                  <a:pt x="57672" y="408144"/>
                </a:lnTo>
                <a:lnTo>
                  <a:pt x="47791" y="414019"/>
                </a:lnTo>
                <a:lnTo>
                  <a:pt x="25173" y="42862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15"/>
          <p:cNvSpPr/>
          <p:nvPr/>
        </p:nvSpPr>
        <p:spPr>
          <a:xfrm>
            <a:off x="3140987" y="1793022"/>
            <a:ext cx="2334816" cy="2303976"/>
          </a:xfrm>
          <a:custGeom>
            <a:avLst/>
            <a:gdLst/>
            <a:ahLst/>
            <a:cxnLst/>
            <a:rect l="0" t="0" r="0" b="0"/>
            <a:pathLst>
              <a:path w="2334816" h="2303976">
                <a:moveTo>
                  <a:pt x="2151103" y="718720"/>
                </a:moveTo>
                <a:lnTo>
                  <a:pt x="2149197" y="659438"/>
                </a:lnTo>
                <a:lnTo>
                  <a:pt x="2142001" y="605377"/>
                </a:lnTo>
                <a:lnTo>
                  <a:pt x="2127239" y="537182"/>
                </a:lnTo>
                <a:lnTo>
                  <a:pt x="2115351" y="480781"/>
                </a:lnTo>
                <a:lnTo>
                  <a:pt x="2096694" y="432426"/>
                </a:lnTo>
                <a:lnTo>
                  <a:pt x="2064790" y="373419"/>
                </a:lnTo>
                <a:lnTo>
                  <a:pt x="2037581" y="330235"/>
                </a:lnTo>
                <a:lnTo>
                  <a:pt x="1977462" y="258680"/>
                </a:lnTo>
                <a:lnTo>
                  <a:pt x="1910408" y="196553"/>
                </a:lnTo>
                <a:lnTo>
                  <a:pt x="1849240" y="150227"/>
                </a:lnTo>
                <a:lnTo>
                  <a:pt x="1781172" y="105340"/>
                </a:lnTo>
                <a:lnTo>
                  <a:pt x="1723147" y="76920"/>
                </a:lnTo>
                <a:lnTo>
                  <a:pt x="1658117" y="51355"/>
                </a:lnTo>
                <a:lnTo>
                  <a:pt x="1590590" y="32244"/>
                </a:lnTo>
                <a:lnTo>
                  <a:pt x="1522321" y="19173"/>
                </a:lnTo>
                <a:lnTo>
                  <a:pt x="1451929" y="5563"/>
                </a:lnTo>
                <a:lnTo>
                  <a:pt x="1399033" y="1712"/>
                </a:lnTo>
                <a:lnTo>
                  <a:pt x="1346315" y="0"/>
                </a:lnTo>
                <a:lnTo>
                  <a:pt x="1294309" y="191"/>
                </a:lnTo>
                <a:lnTo>
                  <a:pt x="1242621" y="3451"/>
                </a:lnTo>
                <a:lnTo>
                  <a:pt x="1191073" y="10615"/>
                </a:lnTo>
                <a:lnTo>
                  <a:pt x="1137683" y="21102"/>
                </a:lnTo>
                <a:lnTo>
                  <a:pt x="1079029" y="35287"/>
                </a:lnTo>
                <a:lnTo>
                  <a:pt x="1020575" y="51117"/>
                </a:lnTo>
                <a:lnTo>
                  <a:pt x="962846" y="69583"/>
                </a:lnTo>
                <a:lnTo>
                  <a:pt x="905438" y="93664"/>
                </a:lnTo>
                <a:lnTo>
                  <a:pt x="848174" y="120242"/>
                </a:lnTo>
                <a:lnTo>
                  <a:pt x="790973" y="148883"/>
                </a:lnTo>
                <a:lnTo>
                  <a:pt x="733800" y="180661"/>
                </a:lnTo>
                <a:lnTo>
                  <a:pt x="679180" y="216375"/>
                </a:lnTo>
                <a:lnTo>
                  <a:pt x="626330" y="254473"/>
                </a:lnTo>
                <a:lnTo>
                  <a:pt x="574266" y="293631"/>
                </a:lnTo>
                <a:lnTo>
                  <a:pt x="522551" y="335799"/>
                </a:lnTo>
                <a:lnTo>
                  <a:pt x="470992" y="380893"/>
                </a:lnTo>
                <a:lnTo>
                  <a:pt x="419502" y="429510"/>
                </a:lnTo>
                <a:lnTo>
                  <a:pt x="351420" y="500525"/>
                </a:lnTo>
                <a:lnTo>
                  <a:pt x="309526" y="551894"/>
                </a:lnTo>
                <a:lnTo>
                  <a:pt x="268682" y="606475"/>
                </a:lnTo>
                <a:lnTo>
                  <a:pt x="228304" y="662483"/>
                </a:lnTo>
                <a:lnTo>
                  <a:pt x="193213" y="719126"/>
                </a:lnTo>
                <a:lnTo>
                  <a:pt x="161742" y="776051"/>
                </a:lnTo>
                <a:lnTo>
                  <a:pt x="131880" y="833100"/>
                </a:lnTo>
                <a:lnTo>
                  <a:pt x="105273" y="892746"/>
                </a:lnTo>
                <a:lnTo>
                  <a:pt x="81700" y="953228"/>
                </a:lnTo>
                <a:lnTo>
                  <a:pt x="61698" y="1011858"/>
                </a:lnTo>
                <a:lnTo>
                  <a:pt x="43283" y="1072206"/>
                </a:lnTo>
                <a:lnTo>
                  <a:pt x="27479" y="1133953"/>
                </a:lnTo>
                <a:lnTo>
                  <a:pt x="17280" y="1196320"/>
                </a:lnTo>
                <a:lnTo>
                  <a:pt x="9572" y="1256425"/>
                </a:lnTo>
                <a:lnTo>
                  <a:pt x="3923" y="1314887"/>
                </a:lnTo>
                <a:lnTo>
                  <a:pt x="1413" y="1372621"/>
                </a:lnTo>
                <a:lnTo>
                  <a:pt x="0" y="1458674"/>
                </a:lnTo>
                <a:lnTo>
                  <a:pt x="4749" y="1515901"/>
                </a:lnTo>
                <a:lnTo>
                  <a:pt x="13210" y="1572133"/>
                </a:lnTo>
                <a:lnTo>
                  <a:pt x="23321" y="1625699"/>
                </a:lnTo>
                <a:lnTo>
                  <a:pt x="36704" y="1678082"/>
                </a:lnTo>
                <a:lnTo>
                  <a:pt x="54082" y="1728986"/>
                </a:lnTo>
                <a:lnTo>
                  <a:pt x="89689" y="1800484"/>
                </a:lnTo>
                <a:lnTo>
                  <a:pt x="125745" y="1868024"/>
                </a:lnTo>
                <a:lnTo>
                  <a:pt x="167120" y="1926029"/>
                </a:lnTo>
                <a:lnTo>
                  <a:pt x="215151" y="1984068"/>
                </a:lnTo>
                <a:lnTo>
                  <a:pt x="285121" y="2052822"/>
                </a:lnTo>
                <a:lnTo>
                  <a:pt x="343142" y="2097942"/>
                </a:lnTo>
                <a:lnTo>
                  <a:pt x="422480" y="2155855"/>
                </a:lnTo>
                <a:lnTo>
                  <a:pt x="486922" y="2189748"/>
                </a:lnTo>
                <a:lnTo>
                  <a:pt x="558827" y="2222439"/>
                </a:lnTo>
                <a:lnTo>
                  <a:pt x="629874" y="2247153"/>
                </a:lnTo>
                <a:lnTo>
                  <a:pt x="678711" y="2260354"/>
                </a:lnTo>
                <a:lnTo>
                  <a:pt x="754401" y="2278495"/>
                </a:lnTo>
                <a:lnTo>
                  <a:pt x="805494" y="2289206"/>
                </a:lnTo>
                <a:lnTo>
                  <a:pt x="856776" y="2297141"/>
                </a:lnTo>
                <a:lnTo>
                  <a:pt x="908144" y="2301303"/>
                </a:lnTo>
                <a:lnTo>
                  <a:pt x="960501" y="2303153"/>
                </a:lnTo>
                <a:lnTo>
                  <a:pt x="1015522" y="2303975"/>
                </a:lnTo>
                <a:lnTo>
                  <a:pt x="1069185" y="2301800"/>
                </a:lnTo>
                <a:lnTo>
                  <a:pt x="1122563" y="2297659"/>
                </a:lnTo>
                <a:lnTo>
                  <a:pt x="1178036" y="2292643"/>
                </a:lnTo>
                <a:lnTo>
                  <a:pt x="1231901" y="2284699"/>
                </a:lnTo>
                <a:lnTo>
                  <a:pt x="1285369" y="2273866"/>
                </a:lnTo>
                <a:lnTo>
                  <a:pt x="1340882" y="2259526"/>
                </a:lnTo>
                <a:lnTo>
                  <a:pt x="1394765" y="2241088"/>
                </a:lnTo>
                <a:lnTo>
                  <a:pt x="1447287" y="2220193"/>
                </a:lnTo>
                <a:lnTo>
                  <a:pt x="1525052" y="2187009"/>
                </a:lnTo>
                <a:lnTo>
                  <a:pt x="1576630" y="2164408"/>
                </a:lnTo>
                <a:lnTo>
                  <a:pt x="1628129" y="2139123"/>
                </a:lnTo>
                <a:lnTo>
                  <a:pt x="1678640" y="2112010"/>
                </a:lnTo>
                <a:lnTo>
                  <a:pt x="1749917" y="2068066"/>
                </a:lnTo>
                <a:lnTo>
                  <a:pt x="1865203" y="1979522"/>
                </a:lnTo>
                <a:lnTo>
                  <a:pt x="1929338" y="1918532"/>
                </a:lnTo>
                <a:lnTo>
                  <a:pt x="1990568" y="1856752"/>
                </a:lnTo>
                <a:lnTo>
                  <a:pt x="2046387" y="1791668"/>
                </a:lnTo>
                <a:lnTo>
                  <a:pt x="2081702" y="1744226"/>
                </a:lnTo>
                <a:lnTo>
                  <a:pt x="2115496" y="1694565"/>
                </a:lnTo>
                <a:lnTo>
                  <a:pt x="2146390" y="1643919"/>
                </a:lnTo>
                <a:lnTo>
                  <a:pt x="2173456" y="1595375"/>
                </a:lnTo>
                <a:lnTo>
                  <a:pt x="2198185" y="1547447"/>
                </a:lnTo>
                <a:lnTo>
                  <a:pt x="2221875" y="1497571"/>
                </a:lnTo>
                <a:lnTo>
                  <a:pt x="2242565" y="1446828"/>
                </a:lnTo>
                <a:lnTo>
                  <a:pt x="2261285" y="1395701"/>
                </a:lnTo>
                <a:lnTo>
                  <a:pt x="2279130" y="1344403"/>
                </a:lnTo>
                <a:lnTo>
                  <a:pt x="2288842" y="1310150"/>
                </a:lnTo>
                <a:lnTo>
                  <a:pt x="2309793" y="1226370"/>
                </a:lnTo>
                <a:lnTo>
                  <a:pt x="2321644" y="1154845"/>
                </a:lnTo>
                <a:lnTo>
                  <a:pt x="2330856" y="1068922"/>
                </a:lnTo>
                <a:lnTo>
                  <a:pt x="2334815" y="1018193"/>
                </a:lnTo>
                <a:lnTo>
                  <a:pt x="2333400" y="967072"/>
                </a:lnTo>
                <a:lnTo>
                  <a:pt x="2327248" y="858240"/>
                </a:lnTo>
                <a:lnTo>
                  <a:pt x="2319560" y="796287"/>
                </a:lnTo>
                <a:lnTo>
                  <a:pt x="2309793" y="746527"/>
                </a:lnTo>
                <a:lnTo>
                  <a:pt x="2291678" y="681027"/>
                </a:lnTo>
                <a:lnTo>
                  <a:pt x="2263980" y="620345"/>
                </a:lnTo>
                <a:lnTo>
                  <a:pt x="2236301" y="565747"/>
                </a:lnTo>
                <a:lnTo>
                  <a:pt x="2193297" y="498638"/>
                </a:lnTo>
                <a:lnTo>
                  <a:pt x="2149317" y="443643"/>
                </a:lnTo>
                <a:lnTo>
                  <a:pt x="2088943" y="380116"/>
                </a:lnTo>
                <a:lnTo>
                  <a:pt x="2048233" y="3415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46) 5/21 x 14/25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798"/>
          <p:cNvSpPr/>
          <p:nvPr/>
        </p:nvSpPr>
        <p:spPr>
          <a:xfrm>
            <a:off x="1144962" y="1560194"/>
            <a:ext cx="49473" cy="522924"/>
          </a:xfrm>
          <a:custGeom>
            <a:avLst/>
            <a:gdLst/>
            <a:ahLst/>
            <a:cxnLst/>
            <a:rect l="0" t="0" r="0" b="0"/>
            <a:pathLst>
              <a:path w="49473" h="522924">
                <a:moveTo>
                  <a:pt x="49472" y="0"/>
                </a:moveTo>
                <a:lnTo>
                  <a:pt x="49472" y="4551"/>
                </a:lnTo>
                <a:lnTo>
                  <a:pt x="48520" y="8749"/>
                </a:lnTo>
                <a:lnTo>
                  <a:pt x="46932" y="14406"/>
                </a:lnTo>
                <a:lnTo>
                  <a:pt x="44922" y="21034"/>
                </a:lnTo>
                <a:lnTo>
                  <a:pt x="43581" y="26405"/>
                </a:lnTo>
                <a:lnTo>
                  <a:pt x="42091" y="34914"/>
                </a:lnTo>
                <a:lnTo>
                  <a:pt x="41057" y="51141"/>
                </a:lnTo>
                <a:lnTo>
                  <a:pt x="40931" y="62807"/>
                </a:lnTo>
                <a:lnTo>
                  <a:pt x="40903" y="94767"/>
                </a:lnTo>
                <a:lnTo>
                  <a:pt x="39949" y="101278"/>
                </a:lnTo>
                <a:lnTo>
                  <a:pt x="38361" y="109429"/>
                </a:lnTo>
                <a:lnTo>
                  <a:pt x="36350" y="118673"/>
                </a:lnTo>
                <a:lnTo>
                  <a:pt x="35009" y="125788"/>
                </a:lnTo>
                <a:lnTo>
                  <a:pt x="33519" y="136234"/>
                </a:lnTo>
                <a:lnTo>
                  <a:pt x="33122" y="148925"/>
                </a:lnTo>
                <a:lnTo>
                  <a:pt x="32358" y="251544"/>
                </a:lnTo>
                <a:lnTo>
                  <a:pt x="31396" y="261041"/>
                </a:lnTo>
                <a:lnTo>
                  <a:pt x="29801" y="272135"/>
                </a:lnTo>
                <a:lnTo>
                  <a:pt x="27786" y="284293"/>
                </a:lnTo>
                <a:lnTo>
                  <a:pt x="25490" y="294304"/>
                </a:lnTo>
                <a:lnTo>
                  <a:pt x="23006" y="302883"/>
                </a:lnTo>
                <a:lnTo>
                  <a:pt x="20398" y="310507"/>
                </a:lnTo>
                <a:lnTo>
                  <a:pt x="18660" y="319400"/>
                </a:lnTo>
                <a:lnTo>
                  <a:pt x="17501" y="329139"/>
                </a:lnTo>
                <a:lnTo>
                  <a:pt x="16728" y="339441"/>
                </a:lnTo>
                <a:lnTo>
                  <a:pt x="15260" y="351072"/>
                </a:lnTo>
                <a:lnTo>
                  <a:pt x="13329" y="363588"/>
                </a:lnTo>
                <a:lnTo>
                  <a:pt x="11090" y="376695"/>
                </a:lnTo>
                <a:lnTo>
                  <a:pt x="9596" y="390195"/>
                </a:lnTo>
                <a:lnTo>
                  <a:pt x="8601" y="403958"/>
                </a:lnTo>
                <a:lnTo>
                  <a:pt x="7937" y="417895"/>
                </a:lnTo>
                <a:lnTo>
                  <a:pt x="6542" y="429092"/>
                </a:lnTo>
                <a:lnTo>
                  <a:pt x="4660" y="438462"/>
                </a:lnTo>
                <a:lnTo>
                  <a:pt x="2452" y="446613"/>
                </a:lnTo>
                <a:lnTo>
                  <a:pt x="981" y="456810"/>
                </a:lnTo>
                <a:lnTo>
                  <a:pt x="0" y="468370"/>
                </a:lnTo>
                <a:lnTo>
                  <a:pt x="6610" y="5229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799"/>
          <p:cNvSpPr/>
          <p:nvPr/>
        </p:nvSpPr>
        <p:spPr>
          <a:xfrm>
            <a:off x="894397" y="2160270"/>
            <a:ext cx="677228" cy="68581"/>
          </a:xfrm>
          <a:custGeom>
            <a:avLst/>
            <a:gdLst/>
            <a:ahLst/>
            <a:cxnLst/>
            <a:rect l="0" t="0" r="0" b="0"/>
            <a:pathLst>
              <a:path w="677228" h="68581">
                <a:moveTo>
                  <a:pt x="0" y="68580"/>
                </a:moveTo>
                <a:lnTo>
                  <a:pt x="41389" y="68580"/>
                </a:lnTo>
                <a:lnTo>
                  <a:pt x="47595" y="67627"/>
                </a:lnTo>
                <a:lnTo>
                  <a:pt x="54590" y="66040"/>
                </a:lnTo>
                <a:lnTo>
                  <a:pt x="62111" y="64029"/>
                </a:lnTo>
                <a:lnTo>
                  <a:pt x="69982" y="62688"/>
                </a:lnTo>
                <a:lnTo>
                  <a:pt x="97570" y="59849"/>
                </a:lnTo>
                <a:lnTo>
                  <a:pt x="182111" y="48180"/>
                </a:lnTo>
                <a:lnTo>
                  <a:pt x="205228" y="46407"/>
                </a:lnTo>
                <a:lnTo>
                  <a:pt x="230163" y="45226"/>
                </a:lnTo>
                <a:lnTo>
                  <a:pt x="256312" y="44438"/>
                </a:lnTo>
                <a:lnTo>
                  <a:pt x="288032" y="42008"/>
                </a:lnTo>
                <a:lnTo>
                  <a:pt x="361377" y="34227"/>
                </a:lnTo>
                <a:lnTo>
                  <a:pt x="525232" y="15615"/>
                </a:lnTo>
                <a:lnTo>
                  <a:pt x="569669" y="11702"/>
                </a:lnTo>
                <a:lnTo>
                  <a:pt x="587424" y="10659"/>
                </a:lnTo>
                <a:lnTo>
                  <a:pt x="604024" y="9963"/>
                </a:lnTo>
                <a:lnTo>
                  <a:pt x="67722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00"/>
          <p:cNvSpPr/>
          <p:nvPr/>
        </p:nvSpPr>
        <p:spPr>
          <a:xfrm>
            <a:off x="1065847" y="2352498"/>
            <a:ext cx="349146" cy="562153"/>
          </a:xfrm>
          <a:custGeom>
            <a:avLst/>
            <a:gdLst/>
            <a:ahLst/>
            <a:cxnLst/>
            <a:rect l="0" t="0" r="0" b="0"/>
            <a:pathLst>
              <a:path w="349146" h="562153">
                <a:moveTo>
                  <a:pt x="0" y="4939"/>
                </a:moveTo>
                <a:lnTo>
                  <a:pt x="50557" y="4939"/>
                </a:lnTo>
                <a:lnTo>
                  <a:pt x="62279" y="3987"/>
                </a:lnTo>
                <a:lnTo>
                  <a:pt x="75810" y="2399"/>
                </a:lnTo>
                <a:lnTo>
                  <a:pt x="90545" y="388"/>
                </a:lnTo>
                <a:lnTo>
                  <a:pt x="107036" y="0"/>
                </a:lnTo>
                <a:lnTo>
                  <a:pt x="124697" y="694"/>
                </a:lnTo>
                <a:lnTo>
                  <a:pt x="143139" y="2109"/>
                </a:lnTo>
                <a:lnTo>
                  <a:pt x="162101" y="3052"/>
                </a:lnTo>
                <a:lnTo>
                  <a:pt x="200950" y="4100"/>
                </a:lnTo>
                <a:lnTo>
                  <a:pt x="215882" y="5333"/>
                </a:lnTo>
                <a:lnTo>
                  <a:pt x="227741" y="7107"/>
                </a:lnTo>
                <a:lnTo>
                  <a:pt x="237552" y="9241"/>
                </a:lnTo>
                <a:lnTo>
                  <a:pt x="245998" y="11617"/>
                </a:lnTo>
                <a:lnTo>
                  <a:pt x="253534" y="14154"/>
                </a:lnTo>
                <a:lnTo>
                  <a:pt x="260463" y="16797"/>
                </a:lnTo>
                <a:lnTo>
                  <a:pt x="266987" y="19512"/>
                </a:lnTo>
                <a:lnTo>
                  <a:pt x="273241" y="22275"/>
                </a:lnTo>
                <a:lnTo>
                  <a:pt x="279316" y="25068"/>
                </a:lnTo>
                <a:lnTo>
                  <a:pt x="283365" y="28836"/>
                </a:lnTo>
                <a:lnTo>
                  <a:pt x="286065" y="33253"/>
                </a:lnTo>
                <a:lnTo>
                  <a:pt x="289065" y="43241"/>
                </a:lnTo>
                <a:lnTo>
                  <a:pt x="290398" y="54029"/>
                </a:lnTo>
                <a:lnTo>
                  <a:pt x="288849" y="59574"/>
                </a:lnTo>
                <a:lnTo>
                  <a:pt x="282047" y="70813"/>
                </a:lnTo>
                <a:lnTo>
                  <a:pt x="272674" y="79619"/>
                </a:lnTo>
                <a:lnTo>
                  <a:pt x="267508" y="83301"/>
                </a:lnTo>
                <a:lnTo>
                  <a:pt x="258349" y="91470"/>
                </a:lnTo>
                <a:lnTo>
                  <a:pt x="222915" y="125511"/>
                </a:lnTo>
                <a:lnTo>
                  <a:pt x="209246" y="138854"/>
                </a:lnTo>
                <a:lnTo>
                  <a:pt x="199996" y="153039"/>
                </a:lnTo>
                <a:lnTo>
                  <a:pt x="196195" y="160823"/>
                </a:lnTo>
                <a:lnTo>
                  <a:pt x="194614" y="166964"/>
                </a:lnTo>
                <a:lnTo>
                  <a:pt x="194513" y="172011"/>
                </a:lnTo>
                <a:lnTo>
                  <a:pt x="195398" y="176328"/>
                </a:lnTo>
                <a:lnTo>
                  <a:pt x="201461" y="186204"/>
                </a:lnTo>
                <a:lnTo>
                  <a:pt x="210506" y="195991"/>
                </a:lnTo>
                <a:lnTo>
                  <a:pt x="220876" y="203516"/>
                </a:lnTo>
                <a:lnTo>
                  <a:pt x="227260" y="206856"/>
                </a:lnTo>
                <a:lnTo>
                  <a:pt x="234374" y="210035"/>
                </a:lnTo>
                <a:lnTo>
                  <a:pt x="241975" y="213107"/>
                </a:lnTo>
                <a:lnTo>
                  <a:pt x="252756" y="218013"/>
                </a:lnTo>
                <a:lnTo>
                  <a:pt x="309228" y="245406"/>
                </a:lnTo>
                <a:lnTo>
                  <a:pt x="329960" y="255682"/>
                </a:lnTo>
                <a:lnTo>
                  <a:pt x="339689" y="264335"/>
                </a:lnTo>
                <a:lnTo>
                  <a:pt x="343617" y="269310"/>
                </a:lnTo>
                <a:lnTo>
                  <a:pt x="346235" y="274531"/>
                </a:lnTo>
                <a:lnTo>
                  <a:pt x="349145" y="285413"/>
                </a:lnTo>
                <a:lnTo>
                  <a:pt x="348968" y="290982"/>
                </a:lnTo>
                <a:lnTo>
                  <a:pt x="346232" y="302249"/>
                </a:lnTo>
                <a:lnTo>
                  <a:pt x="339301" y="316147"/>
                </a:lnTo>
                <a:lnTo>
                  <a:pt x="334786" y="323853"/>
                </a:lnTo>
                <a:lnTo>
                  <a:pt x="325108" y="334706"/>
                </a:lnTo>
                <a:lnTo>
                  <a:pt x="311989" y="347656"/>
                </a:lnTo>
                <a:lnTo>
                  <a:pt x="296575" y="362005"/>
                </a:lnTo>
                <a:lnTo>
                  <a:pt x="276774" y="378238"/>
                </a:lnTo>
                <a:lnTo>
                  <a:pt x="254049" y="395727"/>
                </a:lnTo>
                <a:lnTo>
                  <a:pt x="229373" y="414055"/>
                </a:lnTo>
                <a:lnTo>
                  <a:pt x="208160" y="429130"/>
                </a:lnTo>
                <a:lnTo>
                  <a:pt x="189256" y="442038"/>
                </a:lnTo>
                <a:lnTo>
                  <a:pt x="155551" y="464000"/>
                </a:lnTo>
                <a:lnTo>
                  <a:pt x="124696" y="483286"/>
                </a:lnTo>
                <a:lnTo>
                  <a:pt x="110753" y="492430"/>
                </a:lnTo>
                <a:lnTo>
                  <a:pt x="85101" y="510209"/>
                </a:lnTo>
                <a:lnTo>
                  <a:pt x="73879" y="518951"/>
                </a:lnTo>
                <a:lnTo>
                  <a:pt x="63540" y="527636"/>
                </a:lnTo>
                <a:lnTo>
                  <a:pt x="53790" y="536284"/>
                </a:lnTo>
                <a:lnTo>
                  <a:pt x="44433" y="543001"/>
                </a:lnTo>
                <a:lnTo>
                  <a:pt x="35337" y="548432"/>
                </a:lnTo>
                <a:lnTo>
                  <a:pt x="8572" y="56215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01"/>
          <p:cNvSpPr/>
          <p:nvPr/>
        </p:nvSpPr>
        <p:spPr>
          <a:xfrm>
            <a:off x="1828800" y="2168842"/>
            <a:ext cx="8573" cy="1"/>
          </a:xfrm>
          <a:custGeom>
            <a:avLst/>
            <a:gdLst/>
            <a:ahLst/>
            <a:cxnLst/>
            <a:rect l="0" t="0" r="0" b="0"/>
            <a:pathLst>
              <a:path w="8573" h="1">
                <a:moveTo>
                  <a:pt x="0" y="0"/>
                </a:moveTo>
                <a:lnTo>
                  <a:pt x="857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02"/>
          <p:cNvSpPr/>
          <p:nvPr/>
        </p:nvSpPr>
        <p:spPr>
          <a:xfrm>
            <a:off x="1863089" y="2177414"/>
            <a:ext cx="8574" cy="1"/>
          </a:xfrm>
          <a:custGeom>
            <a:avLst/>
            <a:gdLst/>
            <a:ahLst/>
            <a:cxnLst/>
            <a:rect l="0" t="0" r="0" b="0"/>
            <a:pathLst>
              <a:path w="8574" h="1">
                <a:moveTo>
                  <a:pt x="8573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03"/>
          <p:cNvSpPr/>
          <p:nvPr/>
        </p:nvSpPr>
        <p:spPr>
          <a:xfrm>
            <a:off x="2121456" y="1646138"/>
            <a:ext cx="598884" cy="347218"/>
          </a:xfrm>
          <a:custGeom>
            <a:avLst/>
            <a:gdLst/>
            <a:ahLst/>
            <a:cxnLst/>
            <a:rect l="0" t="0" r="0" b="0"/>
            <a:pathLst>
              <a:path w="598884" h="347218">
                <a:moveTo>
                  <a:pt x="7381" y="25499"/>
                </a:moveTo>
                <a:lnTo>
                  <a:pt x="2830" y="25499"/>
                </a:lnTo>
                <a:lnTo>
                  <a:pt x="1489" y="24547"/>
                </a:lnTo>
                <a:lnTo>
                  <a:pt x="596" y="22959"/>
                </a:lnTo>
                <a:lnTo>
                  <a:pt x="0" y="20948"/>
                </a:lnTo>
                <a:lnTo>
                  <a:pt x="1508" y="19608"/>
                </a:lnTo>
                <a:lnTo>
                  <a:pt x="18447" y="15816"/>
                </a:lnTo>
                <a:lnTo>
                  <a:pt x="50081" y="8178"/>
                </a:lnTo>
                <a:lnTo>
                  <a:pt x="64423" y="5379"/>
                </a:lnTo>
                <a:lnTo>
                  <a:pt x="76841" y="3513"/>
                </a:lnTo>
                <a:lnTo>
                  <a:pt x="87978" y="2269"/>
                </a:lnTo>
                <a:lnTo>
                  <a:pt x="98260" y="1440"/>
                </a:lnTo>
                <a:lnTo>
                  <a:pt x="107972" y="887"/>
                </a:lnTo>
                <a:lnTo>
                  <a:pt x="117304" y="519"/>
                </a:lnTo>
                <a:lnTo>
                  <a:pt x="166845" y="0"/>
                </a:lnTo>
                <a:lnTo>
                  <a:pt x="187033" y="1832"/>
                </a:lnTo>
                <a:lnTo>
                  <a:pt x="208111" y="4959"/>
                </a:lnTo>
                <a:lnTo>
                  <a:pt x="229784" y="8948"/>
                </a:lnTo>
                <a:lnTo>
                  <a:pt x="247089" y="12560"/>
                </a:lnTo>
                <a:lnTo>
                  <a:pt x="261484" y="15921"/>
                </a:lnTo>
                <a:lnTo>
                  <a:pt x="273938" y="19113"/>
                </a:lnTo>
                <a:lnTo>
                  <a:pt x="285098" y="22195"/>
                </a:lnTo>
                <a:lnTo>
                  <a:pt x="305118" y="28158"/>
                </a:lnTo>
                <a:lnTo>
                  <a:pt x="323541" y="36523"/>
                </a:lnTo>
                <a:lnTo>
                  <a:pt x="339349" y="46591"/>
                </a:lnTo>
                <a:lnTo>
                  <a:pt x="349550" y="57416"/>
                </a:lnTo>
                <a:lnTo>
                  <a:pt x="352651" y="63922"/>
                </a:lnTo>
                <a:lnTo>
                  <a:pt x="354719" y="71117"/>
                </a:lnTo>
                <a:lnTo>
                  <a:pt x="356097" y="78771"/>
                </a:lnTo>
                <a:lnTo>
                  <a:pt x="357016" y="86731"/>
                </a:lnTo>
                <a:lnTo>
                  <a:pt x="357628" y="94895"/>
                </a:lnTo>
                <a:lnTo>
                  <a:pt x="358037" y="103196"/>
                </a:lnTo>
                <a:lnTo>
                  <a:pt x="356404" y="112539"/>
                </a:lnTo>
                <a:lnTo>
                  <a:pt x="353411" y="122578"/>
                </a:lnTo>
                <a:lnTo>
                  <a:pt x="349510" y="133081"/>
                </a:lnTo>
                <a:lnTo>
                  <a:pt x="344052" y="142940"/>
                </a:lnTo>
                <a:lnTo>
                  <a:pt x="337556" y="152371"/>
                </a:lnTo>
                <a:lnTo>
                  <a:pt x="330367" y="161515"/>
                </a:lnTo>
                <a:lnTo>
                  <a:pt x="321765" y="171421"/>
                </a:lnTo>
                <a:lnTo>
                  <a:pt x="312221" y="181836"/>
                </a:lnTo>
                <a:lnTo>
                  <a:pt x="283124" y="212156"/>
                </a:lnTo>
                <a:lnTo>
                  <a:pt x="224938" y="270755"/>
                </a:lnTo>
                <a:lnTo>
                  <a:pt x="211474" y="285206"/>
                </a:lnTo>
                <a:lnTo>
                  <a:pt x="201545" y="296744"/>
                </a:lnTo>
                <a:lnTo>
                  <a:pt x="193974" y="306342"/>
                </a:lnTo>
                <a:lnTo>
                  <a:pt x="188926" y="313693"/>
                </a:lnTo>
                <a:lnTo>
                  <a:pt x="183318" y="324400"/>
                </a:lnTo>
                <a:lnTo>
                  <a:pt x="182775" y="328589"/>
                </a:lnTo>
                <a:lnTo>
                  <a:pt x="183365" y="332334"/>
                </a:lnTo>
                <a:lnTo>
                  <a:pt x="184711" y="335783"/>
                </a:lnTo>
                <a:lnTo>
                  <a:pt x="187514" y="338083"/>
                </a:lnTo>
                <a:lnTo>
                  <a:pt x="191287" y="339615"/>
                </a:lnTo>
                <a:lnTo>
                  <a:pt x="208239" y="344313"/>
                </a:lnTo>
                <a:lnTo>
                  <a:pt x="215581" y="346627"/>
                </a:lnTo>
                <a:lnTo>
                  <a:pt x="225239" y="347217"/>
                </a:lnTo>
                <a:lnTo>
                  <a:pt x="236439" y="346657"/>
                </a:lnTo>
                <a:lnTo>
                  <a:pt x="248669" y="345332"/>
                </a:lnTo>
                <a:lnTo>
                  <a:pt x="261585" y="344449"/>
                </a:lnTo>
                <a:lnTo>
                  <a:pt x="274958" y="343860"/>
                </a:lnTo>
                <a:lnTo>
                  <a:pt x="288636" y="343467"/>
                </a:lnTo>
                <a:lnTo>
                  <a:pt x="309184" y="341300"/>
                </a:lnTo>
                <a:lnTo>
                  <a:pt x="362496" y="333813"/>
                </a:lnTo>
                <a:lnTo>
                  <a:pt x="391762" y="331054"/>
                </a:lnTo>
                <a:lnTo>
                  <a:pt x="421750" y="329215"/>
                </a:lnTo>
                <a:lnTo>
                  <a:pt x="477295" y="327171"/>
                </a:lnTo>
                <a:lnTo>
                  <a:pt x="546679" y="325860"/>
                </a:lnTo>
                <a:lnTo>
                  <a:pt x="558366" y="325752"/>
                </a:lnTo>
                <a:lnTo>
                  <a:pt x="576431" y="328172"/>
                </a:lnTo>
                <a:lnTo>
                  <a:pt x="598883" y="3341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04"/>
          <p:cNvSpPr/>
          <p:nvPr/>
        </p:nvSpPr>
        <p:spPr>
          <a:xfrm>
            <a:off x="2180272" y="2160270"/>
            <a:ext cx="900114" cy="60008"/>
          </a:xfrm>
          <a:custGeom>
            <a:avLst/>
            <a:gdLst/>
            <a:ahLst/>
            <a:cxnLst/>
            <a:rect l="0" t="0" r="0" b="0"/>
            <a:pathLst>
              <a:path w="900114" h="60008">
                <a:moveTo>
                  <a:pt x="0" y="60007"/>
                </a:moveTo>
                <a:lnTo>
                  <a:pt x="0" y="55456"/>
                </a:lnTo>
                <a:lnTo>
                  <a:pt x="953" y="54115"/>
                </a:lnTo>
                <a:lnTo>
                  <a:pt x="2540" y="53222"/>
                </a:lnTo>
                <a:lnTo>
                  <a:pt x="4551" y="52626"/>
                </a:lnTo>
                <a:lnTo>
                  <a:pt x="43903" y="50717"/>
                </a:lnTo>
                <a:lnTo>
                  <a:pt x="59749" y="49051"/>
                </a:lnTo>
                <a:lnTo>
                  <a:pt x="76980" y="46988"/>
                </a:lnTo>
                <a:lnTo>
                  <a:pt x="136766" y="42156"/>
                </a:lnTo>
                <a:lnTo>
                  <a:pt x="218900" y="36833"/>
                </a:lnTo>
                <a:lnTo>
                  <a:pt x="377597" y="27529"/>
                </a:lnTo>
                <a:lnTo>
                  <a:pt x="554158" y="14083"/>
                </a:lnTo>
                <a:lnTo>
                  <a:pt x="733790" y="4596"/>
                </a:lnTo>
                <a:lnTo>
                  <a:pt x="832628" y="1362"/>
                </a:lnTo>
                <a:lnTo>
                  <a:pt x="90011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05"/>
          <p:cNvSpPr/>
          <p:nvPr/>
        </p:nvSpPr>
        <p:spPr>
          <a:xfrm>
            <a:off x="2326004" y="2331855"/>
            <a:ext cx="445354" cy="471353"/>
          </a:xfrm>
          <a:custGeom>
            <a:avLst/>
            <a:gdLst/>
            <a:ahLst/>
            <a:cxnLst/>
            <a:rect l="0" t="0" r="0" b="0"/>
            <a:pathLst>
              <a:path w="445354" h="471353">
                <a:moveTo>
                  <a:pt x="282893" y="17009"/>
                </a:moveTo>
                <a:lnTo>
                  <a:pt x="269240" y="12459"/>
                </a:lnTo>
                <a:lnTo>
                  <a:pt x="257458" y="7684"/>
                </a:lnTo>
                <a:lnTo>
                  <a:pt x="246824" y="3340"/>
                </a:lnTo>
                <a:lnTo>
                  <a:pt x="238922" y="1409"/>
                </a:lnTo>
                <a:lnTo>
                  <a:pt x="229696" y="551"/>
                </a:lnTo>
                <a:lnTo>
                  <a:pt x="216331" y="68"/>
                </a:lnTo>
                <a:lnTo>
                  <a:pt x="212801" y="0"/>
                </a:lnTo>
                <a:lnTo>
                  <a:pt x="206637" y="908"/>
                </a:lnTo>
                <a:lnTo>
                  <a:pt x="198718" y="2465"/>
                </a:lnTo>
                <a:lnTo>
                  <a:pt x="179759" y="6735"/>
                </a:lnTo>
                <a:lnTo>
                  <a:pt x="158634" y="11808"/>
                </a:lnTo>
                <a:lnTo>
                  <a:pt x="149571" y="14494"/>
                </a:lnTo>
                <a:lnTo>
                  <a:pt x="141624" y="17238"/>
                </a:lnTo>
                <a:lnTo>
                  <a:pt x="127714" y="22826"/>
                </a:lnTo>
                <a:lnTo>
                  <a:pt x="115182" y="28485"/>
                </a:lnTo>
                <a:lnTo>
                  <a:pt x="107268" y="31327"/>
                </a:lnTo>
                <a:lnTo>
                  <a:pt x="98182" y="34175"/>
                </a:lnTo>
                <a:lnTo>
                  <a:pt x="88315" y="37025"/>
                </a:lnTo>
                <a:lnTo>
                  <a:pt x="79832" y="39878"/>
                </a:lnTo>
                <a:lnTo>
                  <a:pt x="72272" y="42733"/>
                </a:lnTo>
                <a:lnTo>
                  <a:pt x="65326" y="45589"/>
                </a:lnTo>
                <a:lnTo>
                  <a:pt x="57838" y="48445"/>
                </a:lnTo>
                <a:lnTo>
                  <a:pt x="41899" y="54158"/>
                </a:lnTo>
                <a:lnTo>
                  <a:pt x="36505" y="57016"/>
                </a:lnTo>
                <a:lnTo>
                  <a:pt x="32909" y="59873"/>
                </a:lnTo>
                <a:lnTo>
                  <a:pt x="27138" y="66751"/>
                </a:lnTo>
                <a:lnTo>
                  <a:pt x="28570" y="69221"/>
                </a:lnTo>
                <a:lnTo>
                  <a:pt x="39686" y="81798"/>
                </a:lnTo>
                <a:lnTo>
                  <a:pt x="49706" y="92159"/>
                </a:lnTo>
                <a:lnTo>
                  <a:pt x="55045" y="95684"/>
                </a:lnTo>
                <a:lnTo>
                  <a:pt x="70708" y="101598"/>
                </a:lnTo>
                <a:lnTo>
                  <a:pt x="78416" y="106357"/>
                </a:lnTo>
                <a:lnTo>
                  <a:pt x="87557" y="109107"/>
                </a:lnTo>
                <a:lnTo>
                  <a:pt x="92662" y="109840"/>
                </a:lnTo>
                <a:lnTo>
                  <a:pt x="100873" y="113195"/>
                </a:lnTo>
                <a:lnTo>
                  <a:pt x="110851" y="120439"/>
                </a:lnTo>
                <a:lnTo>
                  <a:pt x="122756" y="131420"/>
                </a:lnTo>
                <a:lnTo>
                  <a:pt x="135962" y="139915"/>
                </a:lnTo>
                <a:lnTo>
                  <a:pt x="143930" y="143072"/>
                </a:lnTo>
                <a:lnTo>
                  <a:pt x="151599" y="145427"/>
                </a:lnTo>
                <a:lnTo>
                  <a:pt x="161358" y="149649"/>
                </a:lnTo>
                <a:lnTo>
                  <a:pt x="172045" y="154700"/>
                </a:lnTo>
                <a:lnTo>
                  <a:pt x="279639" y="208278"/>
                </a:lnTo>
                <a:lnTo>
                  <a:pt x="291201" y="215007"/>
                </a:lnTo>
                <a:lnTo>
                  <a:pt x="300814" y="221398"/>
                </a:lnTo>
                <a:lnTo>
                  <a:pt x="309128" y="227563"/>
                </a:lnTo>
                <a:lnTo>
                  <a:pt x="316575" y="232626"/>
                </a:lnTo>
                <a:lnTo>
                  <a:pt x="329930" y="240792"/>
                </a:lnTo>
                <a:lnTo>
                  <a:pt x="338064" y="246208"/>
                </a:lnTo>
                <a:lnTo>
                  <a:pt x="357261" y="259845"/>
                </a:lnTo>
                <a:lnTo>
                  <a:pt x="365809" y="265578"/>
                </a:lnTo>
                <a:lnTo>
                  <a:pt x="373413" y="270352"/>
                </a:lnTo>
                <a:lnTo>
                  <a:pt x="385989" y="278196"/>
                </a:lnTo>
                <a:lnTo>
                  <a:pt x="394753" y="284857"/>
                </a:lnTo>
                <a:lnTo>
                  <a:pt x="406904" y="296073"/>
                </a:lnTo>
                <a:lnTo>
                  <a:pt x="414145" y="303064"/>
                </a:lnTo>
                <a:lnTo>
                  <a:pt x="419924" y="310583"/>
                </a:lnTo>
                <a:lnTo>
                  <a:pt x="424730" y="318452"/>
                </a:lnTo>
                <a:lnTo>
                  <a:pt x="431656" y="332912"/>
                </a:lnTo>
                <a:lnTo>
                  <a:pt x="436509" y="347359"/>
                </a:lnTo>
                <a:lnTo>
                  <a:pt x="441019" y="357824"/>
                </a:lnTo>
                <a:lnTo>
                  <a:pt x="444363" y="369875"/>
                </a:lnTo>
                <a:lnTo>
                  <a:pt x="445353" y="379478"/>
                </a:lnTo>
                <a:lnTo>
                  <a:pt x="444540" y="382480"/>
                </a:lnTo>
                <a:lnTo>
                  <a:pt x="441096" y="388356"/>
                </a:lnTo>
                <a:lnTo>
                  <a:pt x="429251" y="401570"/>
                </a:lnTo>
                <a:lnTo>
                  <a:pt x="416521" y="412080"/>
                </a:lnTo>
                <a:lnTo>
                  <a:pt x="409126" y="417550"/>
                </a:lnTo>
                <a:lnTo>
                  <a:pt x="395829" y="426167"/>
                </a:lnTo>
                <a:lnTo>
                  <a:pt x="382617" y="433173"/>
                </a:lnTo>
                <a:lnTo>
                  <a:pt x="375093" y="436374"/>
                </a:lnTo>
                <a:lnTo>
                  <a:pt x="367220" y="439461"/>
                </a:lnTo>
                <a:lnTo>
                  <a:pt x="350852" y="445431"/>
                </a:lnTo>
                <a:lnTo>
                  <a:pt x="342486" y="448356"/>
                </a:lnTo>
                <a:lnTo>
                  <a:pt x="331194" y="451259"/>
                </a:lnTo>
                <a:lnTo>
                  <a:pt x="317951" y="454147"/>
                </a:lnTo>
                <a:lnTo>
                  <a:pt x="303408" y="457024"/>
                </a:lnTo>
                <a:lnTo>
                  <a:pt x="290854" y="458943"/>
                </a:lnTo>
                <a:lnTo>
                  <a:pt x="279628" y="460222"/>
                </a:lnTo>
                <a:lnTo>
                  <a:pt x="269286" y="461074"/>
                </a:lnTo>
                <a:lnTo>
                  <a:pt x="256677" y="461643"/>
                </a:lnTo>
                <a:lnTo>
                  <a:pt x="0" y="47135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06"/>
          <p:cNvSpPr/>
          <p:nvPr/>
        </p:nvSpPr>
        <p:spPr>
          <a:xfrm>
            <a:off x="3200400" y="2125980"/>
            <a:ext cx="222885" cy="17146"/>
          </a:xfrm>
          <a:custGeom>
            <a:avLst/>
            <a:gdLst/>
            <a:ahLst/>
            <a:cxnLst/>
            <a:rect l="0" t="0" r="0" b="0"/>
            <a:pathLst>
              <a:path w="222885" h="17146">
                <a:moveTo>
                  <a:pt x="0" y="17145"/>
                </a:moveTo>
                <a:lnTo>
                  <a:pt x="105026" y="17145"/>
                </a:lnTo>
                <a:lnTo>
                  <a:pt x="123357" y="15240"/>
                </a:lnTo>
                <a:lnTo>
                  <a:pt x="146056" y="12065"/>
                </a:lnTo>
                <a:lnTo>
                  <a:pt x="22288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07"/>
          <p:cNvSpPr/>
          <p:nvPr/>
        </p:nvSpPr>
        <p:spPr>
          <a:xfrm>
            <a:off x="3212606" y="2263139"/>
            <a:ext cx="382129" cy="42864"/>
          </a:xfrm>
          <a:custGeom>
            <a:avLst/>
            <a:gdLst/>
            <a:ahLst/>
            <a:cxnLst/>
            <a:rect l="0" t="0" r="0" b="0"/>
            <a:pathLst>
              <a:path w="382129" h="42864">
                <a:moveTo>
                  <a:pt x="4938" y="0"/>
                </a:moveTo>
                <a:lnTo>
                  <a:pt x="388" y="4552"/>
                </a:lnTo>
                <a:lnTo>
                  <a:pt x="0" y="5892"/>
                </a:lnTo>
                <a:lnTo>
                  <a:pt x="693" y="6786"/>
                </a:lnTo>
                <a:lnTo>
                  <a:pt x="2109" y="7381"/>
                </a:lnTo>
                <a:lnTo>
                  <a:pt x="13201" y="8220"/>
                </a:lnTo>
                <a:lnTo>
                  <a:pt x="96816" y="8468"/>
                </a:lnTo>
                <a:lnTo>
                  <a:pt x="124293" y="9456"/>
                </a:lnTo>
                <a:lnTo>
                  <a:pt x="146421" y="11066"/>
                </a:lnTo>
                <a:lnTo>
                  <a:pt x="164982" y="13093"/>
                </a:lnTo>
                <a:lnTo>
                  <a:pt x="180215" y="14444"/>
                </a:lnTo>
                <a:lnTo>
                  <a:pt x="193227" y="15344"/>
                </a:lnTo>
                <a:lnTo>
                  <a:pt x="215304" y="16345"/>
                </a:lnTo>
                <a:lnTo>
                  <a:pt x="234642" y="16790"/>
                </a:lnTo>
                <a:lnTo>
                  <a:pt x="244751" y="17861"/>
                </a:lnTo>
                <a:lnTo>
                  <a:pt x="255301" y="19528"/>
                </a:lnTo>
                <a:lnTo>
                  <a:pt x="266144" y="21591"/>
                </a:lnTo>
                <a:lnTo>
                  <a:pt x="276231" y="22967"/>
                </a:lnTo>
                <a:lnTo>
                  <a:pt x="285813" y="23884"/>
                </a:lnTo>
                <a:lnTo>
                  <a:pt x="295058" y="24495"/>
                </a:lnTo>
                <a:lnTo>
                  <a:pt x="303126" y="25855"/>
                </a:lnTo>
                <a:lnTo>
                  <a:pt x="310411" y="27715"/>
                </a:lnTo>
                <a:lnTo>
                  <a:pt x="317172" y="29907"/>
                </a:lnTo>
                <a:lnTo>
                  <a:pt x="324536" y="31368"/>
                </a:lnTo>
                <a:lnTo>
                  <a:pt x="332304" y="32342"/>
                </a:lnTo>
                <a:lnTo>
                  <a:pt x="340339" y="32992"/>
                </a:lnTo>
                <a:lnTo>
                  <a:pt x="348554" y="34377"/>
                </a:lnTo>
                <a:lnTo>
                  <a:pt x="356888" y="36253"/>
                </a:lnTo>
                <a:lnTo>
                  <a:pt x="382128" y="428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08"/>
          <p:cNvSpPr/>
          <p:nvPr/>
        </p:nvSpPr>
        <p:spPr>
          <a:xfrm>
            <a:off x="3860482" y="1586430"/>
            <a:ext cx="668656" cy="299008"/>
          </a:xfrm>
          <a:custGeom>
            <a:avLst/>
            <a:gdLst/>
            <a:ahLst/>
            <a:cxnLst/>
            <a:rect l="0" t="0" r="0" b="0"/>
            <a:pathLst>
              <a:path w="668656" h="299008">
                <a:moveTo>
                  <a:pt x="0" y="68062"/>
                </a:moveTo>
                <a:lnTo>
                  <a:pt x="9102" y="58960"/>
                </a:lnTo>
                <a:lnTo>
                  <a:pt x="13688" y="56279"/>
                </a:lnTo>
                <a:lnTo>
                  <a:pt x="33054" y="49648"/>
                </a:lnTo>
                <a:lnTo>
                  <a:pt x="44896" y="44356"/>
                </a:lnTo>
                <a:lnTo>
                  <a:pt x="58506" y="37971"/>
                </a:lnTo>
                <a:lnTo>
                  <a:pt x="70436" y="32761"/>
                </a:lnTo>
                <a:lnTo>
                  <a:pt x="91312" y="24433"/>
                </a:lnTo>
                <a:lnTo>
                  <a:pt x="102785" y="20878"/>
                </a:lnTo>
                <a:lnTo>
                  <a:pt x="115196" y="17556"/>
                </a:lnTo>
                <a:lnTo>
                  <a:pt x="128232" y="14389"/>
                </a:lnTo>
                <a:lnTo>
                  <a:pt x="142638" y="11325"/>
                </a:lnTo>
                <a:lnTo>
                  <a:pt x="173885" y="5381"/>
                </a:lnTo>
                <a:lnTo>
                  <a:pt x="187361" y="3414"/>
                </a:lnTo>
                <a:lnTo>
                  <a:pt x="199202" y="2104"/>
                </a:lnTo>
                <a:lnTo>
                  <a:pt x="219027" y="647"/>
                </a:lnTo>
                <a:lnTo>
                  <a:pt x="234188" y="0"/>
                </a:lnTo>
                <a:lnTo>
                  <a:pt x="247276" y="2252"/>
                </a:lnTo>
                <a:lnTo>
                  <a:pt x="259443" y="5476"/>
                </a:lnTo>
                <a:lnTo>
                  <a:pt x="276050" y="8243"/>
                </a:lnTo>
                <a:lnTo>
                  <a:pt x="283979" y="12266"/>
                </a:lnTo>
                <a:lnTo>
                  <a:pt x="290678" y="19769"/>
                </a:lnTo>
                <a:lnTo>
                  <a:pt x="296830" y="28501"/>
                </a:lnTo>
                <a:lnTo>
                  <a:pt x="302740" y="35557"/>
                </a:lnTo>
                <a:lnTo>
                  <a:pt x="303744" y="39724"/>
                </a:lnTo>
                <a:lnTo>
                  <a:pt x="303461" y="44408"/>
                </a:lnTo>
                <a:lnTo>
                  <a:pt x="302320" y="49435"/>
                </a:lnTo>
                <a:lnTo>
                  <a:pt x="301559" y="54692"/>
                </a:lnTo>
                <a:lnTo>
                  <a:pt x="301052" y="60101"/>
                </a:lnTo>
                <a:lnTo>
                  <a:pt x="300714" y="65612"/>
                </a:lnTo>
                <a:lnTo>
                  <a:pt x="298583" y="71191"/>
                </a:lnTo>
                <a:lnTo>
                  <a:pt x="295258" y="76816"/>
                </a:lnTo>
                <a:lnTo>
                  <a:pt x="291137" y="82470"/>
                </a:lnTo>
                <a:lnTo>
                  <a:pt x="282673" y="91003"/>
                </a:lnTo>
                <a:lnTo>
                  <a:pt x="271317" y="101453"/>
                </a:lnTo>
                <a:lnTo>
                  <a:pt x="258030" y="113183"/>
                </a:lnTo>
                <a:lnTo>
                  <a:pt x="245363" y="123860"/>
                </a:lnTo>
                <a:lnTo>
                  <a:pt x="221127" y="143344"/>
                </a:lnTo>
                <a:lnTo>
                  <a:pt x="209331" y="151587"/>
                </a:lnTo>
                <a:lnTo>
                  <a:pt x="197657" y="158988"/>
                </a:lnTo>
                <a:lnTo>
                  <a:pt x="186064" y="165827"/>
                </a:lnTo>
                <a:lnTo>
                  <a:pt x="176430" y="173244"/>
                </a:lnTo>
                <a:lnTo>
                  <a:pt x="168102" y="181046"/>
                </a:lnTo>
                <a:lnTo>
                  <a:pt x="160646" y="189104"/>
                </a:lnTo>
                <a:lnTo>
                  <a:pt x="151865" y="196382"/>
                </a:lnTo>
                <a:lnTo>
                  <a:pt x="142201" y="203139"/>
                </a:lnTo>
                <a:lnTo>
                  <a:pt x="131948" y="209548"/>
                </a:lnTo>
                <a:lnTo>
                  <a:pt x="124160" y="216679"/>
                </a:lnTo>
                <a:lnTo>
                  <a:pt x="118016" y="224290"/>
                </a:lnTo>
                <a:lnTo>
                  <a:pt x="112967" y="232221"/>
                </a:lnTo>
                <a:lnTo>
                  <a:pt x="107697" y="238462"/>
                </a:lnTo>
                <a:lnTo>
                  <a:pt x="102278" y="243574"/>
                </a:lnTo>
                <a:lnTo>
                  <a:pt x="96760" y="247935"/>
                </a:lnTo>
                <a:lnTo>
                  <a:pt x="93082" y="252748"/>
                </a:lnTo>
                <a:lnTo>
                  <a:pt x="90630" y="257861"/>
                </a:lnTo>
                <a:lnTo>
                  <a:pt x="88995" y="263174"/>
                </a:lnTo>
                <a:lnTo>
                  <a:pt x="88857" y="267670"/>
                </a:lnTo>
                <a:lnTo>
                  <a:pt x="89718" y="271619"/>
                </a:lnTo>
                <a:lnTo>
                  <a:pt x="93215" y="278547"/>
                </a:lnTo>
                <a:lnTo>
                  <a:pt x="100539" y="287802"/>
                </a:lnTo>
                <a:lnTo>
                  <a:pt x="105961" y="293677"/>
                </a:lnTo>
                <a:lnTo>
                  <a:pt x="109693" y="295624"/>
                </a:lnTo>
                <a:lnTo>
                  <a:pt x="118920" y="297788"/>
                </a:lnTo>
                <a:lnTo>
                  <a:pt x="139376" y="299007"/>
                </a:lnTo>
                <a:lnTo>
                  <a:pt x="155290" y="296751"/>
                </a:lnTo>
                <a:lnTo>
                  <a:pt x="173793" y="292574"/>
                </a:lnTo>
                <a:lnTo>
                  <a:pt x="238234" y="279355"/>
                </a:lnTo>
                <a:lnTo>
                  <a:pt x="284900" y="270897"/>
                </a:lnTo>
                <a:lnTo>
                  <a:pt x="339474" y="262358"/>
                </a:lnTo>
                <a:lnTo>
                  <a:pt x="397870" y="253795"/>
                </a:lnTo>
                <a:lnTo>
                  <a:pt x="417647" y="251892"/>
                </a:lnTo>
                <a:lnTo>
                  <a:pt x="437499" y="250623"/>
                </a:lnTo>
                <a:lnTo>
                  <a:pt x="476384" y="249213"/>
                </a:lnTo>
                <a:lnTo>
                  <a:pt x="545374" y="248308"/>
                </a:lnTo>
                <a:lnTo>
                  <a:pt x="668655" y="24808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09"/>
          <p:cNvSpPr/>
          <p:nvPr/>
        </p:nvSpPr>
        <p:spPr>
          <a:xfrm>
            <a:off x="3809047" y="1988820"/>
            <a:ext cx="925831" cy="188595"/>
          </a:xfrm>
          <a:custGeom>
            <a:avLst/>
            <a:gdLst/>
            <a:ahLst/>
            <a:cxnLst/>
            <a:rect l="0" t="0" r="0" b="0"/>
            <a:pathLst>
              <a:path w="925831" h="188595">
                <a:moveTo>
                  <a:pt x="0" y="188594"/>
                </a:moveTo>
                <a:lnTo>
                  <a:pt x="9102" y="179493"/>
                </a:lnTo>
                <a:lnTo>
                  <a:pt x="14640" y="174907"/>
                </a:lnTo>
                <a:lnTo>
                  <a:pt x="21190" y="169944"/>
                </a:lnTo>
                <a:lnTo>
                  <a:pt x="28414" y="164731"/>
                </a:lnTo>
                <a:lnTo>
                  <a:pt x="37041" y="160303"/>
                </a:lnTo>
                <a:lnTo>
                  <a:pt x="46601" y="156399"/>
                </a:lnTo>
                <a:lnTo>
                  <a:pt x="150494" y="120714"/>
                </a:lnTo>
                <a:lnTo>
                  <a:pt x="195791" y="103180"/>
                </a:lnTo>
                <a:lnTo>
                  <a:pt x="226730" y="93552"/>
                </a:lnTo>
                <a:lnTo>
                  <a:pt x="263548" y="83323"/>
                </a:lnTo>
                <a:lnTo>
                  <a:pt x="340017" y="63702"/>
                </a:lnTo>
                <a:lnTo>
                  <a:pt x="402579" y="48632"/>
                </a:lnTo>
                <a:lnTo>
                  <a:pt x="431263" y="42899"/>
                </a:lnTo>
                <a:lnTo>
                  <a:pt x="458959" y="38124"/>
                </a:lnTo>
                <a:lnTo>
                  <a:pt x="512592" y="30279"/>
                </a:lnTo>
                <a:lnTo>
                  <a:pt x="616873" y="17481"/>
                </a:lnTo>
                <a:lnTo>
                  <a:pt x="642706" y="14511"/>
                </a:lnTo>
                <a:lnTo>
                  <a:pt x="714590" y="8672"/>
                </a:lnTo>
                <a:lnTo>
                  <a:pt x="790035" y="3854"/>
                </a:lnTo>
                <a:lnTo>
                  <a:pt x="818155" y="2569"/>
                </a:lnTo>
                <a:lnTo>
                  <a:pt x="92583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810"/>
          <p:cNvSpPr/>
          <p:nvPr/>
        </p:nvSpPr>
        <p:spPr>
          <a:xfrm>
            <a:off x="4049077" y="2211705"/>
            <a:ext cx="77153" cy="351473"/>
          </a:xfrm>
          <a:custGeom>
            <a:avLst/>
            <a:gdLst/>
            <a:ahLst/>
            <a:cxnLst/>
            <a:rect l="0" t="0" r="0" b="0"/>
            <a:pathLst>
              <a:path w="77153" h="351473">
                <a:moveTo>
                  <a:pt x="0" y="0"/>
                </a:moveTo>
                <a:lnTo>
                  <a:pt x="0" y="41140"/>
                </a:lnTo>
                <a:lnTo>
                  <a:pt x="953" y="46477"/>
                </a:lnTo>
                <a:lnTo>
                  <a:pt x="2540" y="51939"/>
                </a:lnTo>
                <a:lnTo>
                  <a:pt x="4551" y="57486"/>
                </a:lnTo>
                <a:lnTo>
                  <a:pt x="5892" y="64041"/>
                </a:lnTo>
                <a:lnTo>
                  <a:pt x="6785" y="71269"/>
                </a:lnTo>
                <a:lnTo>
                  <a:pt x="7381" y="78945"/>
                </a:lnTo>
                <a:lnTo>
                  <a:pt x="7778" y="86920"/>
                </a:lnTo>
                <a:lnTo>
                  <a:pt x="8219" y="103401"/>
                </a:lnTo>
                <a:lnTo>
                  <a:pt x="8541" y="158902"/>
                </a:lnTo>
                <a:lnTo>
                  <a:pt x="9504" y="171657"/>
                </a:lnTo>
                <a:lnTo>
                  <a:pt x="11099" y="185875"/>
                </a:lnTo>
                <a:lnTo>
                  <a:pt x="13114" y="201069"/>
                </a:lnTo>
                <a:lnTo>
                  <a:pt x="14458" y="214056"/>
                </a:lnTo>
                <a:lnTo>
                  <a:pt x="15353" y="225571"/>
                </a:lnTo>
                <a:lnTo>
                  <a:pt x="15950" y="236106"/>
                </a:lnTo>
                <a:lnTo>
                  <a:pt x="17301" y="245986"/>
                </a:lnTo>
                <a:lnTo>
                  <a:pt x="19154" y="255431"/>
                </a:lnTo>
                <a:lnTo>
                  <a:pt x="21342" y="264584"/>
                </a:lnTo>
                <a:lnTo>
                  <a:pt x="25658" y="274497"/>
                </a:lnTo>
                <a:lnTo>
                  <a:pt x="31393" y="284915"/>
                </a:lnTo>
                <a:lnTo>
                  <a:pt x="44433" y="305699"/>
                </a:lnTo>
                <a:lnTo>
                  <a:pt x="50577" y="315242"/>
                </a:lnTo>
                <a:lnTo>
                  <a:pt x="77152" y="3514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811"/>
          <p:cNvSpPr/>
          <p:nvPr/>
        </p:nvSpPr>
        <p:spPr>
          <a:xfrm>
            <a:off x="4229101" y="2169300"/>
            <a:ext cx="360045" cy="453886"/>
          </a:xfrm>
          <a:custGeom>
            <a:avLst/>
            <a:gdLst/>
            <a:ahLst/>
            <a:cxnLst/>
            <a:rect l="0" t="0" r="0" b="0"/>
            <a:pathLst>
              <a:path w="360045" h="453886">
                <a:moveTo>
                  <a:pt x="360044" y="16687"/>
                </a:moveTo>
                <a:lnTo>
                  <a:pt x="324249" y="4755"/>
                </a:lnTo>
                <a:lnTo>
                  <a:pt x="317130" y="3017"/>
                </a:lnTo>
                <a:lnTo>
                  <a:pt x="310480" y="1859"/>
                </a:lnTo>
                <a:lnTo>
                  <a:pt x="304141" y="1087"/>
                </a:lnTo>
                <a:lnTo>
                  <a:pt x="296105" y="572"/>
                </a:lnTo>
                <a:lnTo>
                  <a:pt x="286938" y="229"/>
                </a:lnTo>
                <a:lnTo>
                  <a:pt x="277016" y="0"/>
                </a:lnTo>
                <a:lnTo>
                  <a:pt x="262782" y="800"/>
                </a:lnTo>
                <a:lnTo>
                  <a:pt x="245673" y="2285"/>
                </a:lnTo>
                <a:lnTo>
                  <a:pt x="226646" y="4228"/>
                </a:lnTo>
                <a:lnTo>
                  <a:pt x="175026" y="11467"/>
                </a:lnTo>
                <a:lnTo>
                  <a:pt x="145259" y="16065"/>
                </a:lnTo>
                <a:lnTo>
                  <a:pt x="122556" y="20082"/>
                </a:lnTo>
                <a:lnTo>
                  <a:pt x="104564" y="23713"/>
                </a:lnTo>
                <a:lnTo>
                  <a:pt x="89711" y="27086"/>
                </a:lnTo>
                <a:lnTo>
                  <a:pt x="76952" y="30287"/>
                </a:lnTo>
                <a:lnTo>
                  <a:pt x="65588" y="33374"/>
                </a:lnTo>
                <a:lnTo>
                  <a:pt x="55155" y="36384"/>
                </a:lnTo>
                <a:lnTo>
                  <a:pt x="44390" y="38391"/>
                </a:lnTo>
                <a:lnTo>
                  <a:pt x="33403" y="39729"/>
                </a:lnTo>
                <a:lnTo>
                  <a:pt x="6597" y="41876"/>
                </a:lnTo>
                <a:lnTo>
                  <a:pt x="4397" y="43005"/>
                </a:lnTo>
                <a:lnTo>
                  <a:pt x="2931" y="44710"/>
                </a:lnTo>
                <a:lnTo>
                  <a:pt x="1954" y="46799"/>
                </a:lnTo>
                <a:lnTo>
                  <a:pt x="867" y="51660"/>
                </a:lnTo>
                <a:lnTo>
                  <a:pt x="170" y="62542"/>
                </a:lnTo>
                <a:lnTo>
                  <a:pt x="5" y="93315"/>
                </a:lnTo>
                <a:lnTo>
                  <a:pt x="0" y="109717"/>
                </a:lnTo>
                <a:lnTo>
                  <a:pt x="2857" y="114902"/>
                </a:lnTo>
                <a:lnTo>
                  <a:pt x="13652" y="125743"/>
                </a:lnTo>
                <a:lnTo>
                  <a:pt x="19578" y="130348"/>
                </a:lnTo>
                <a:lnTo>
                  <a:pt x="25434" y="134371"/>
                </a:lnTo>
                <a:lnTo>
                  <a:pt x="31243" y="138006"/>
                </a:lnTo>
                <a:lnTo>
                  <a:pt x="38926" y="141381"/>
                </a:lnTo>
                <a:lnTo>
                  <a:pt x="47858" y="144584"/>
                </a:lnTo>
                <a:lnTo>
                  <a:pt x="134112" y="171254"/>
                </a:lnTo>
                <a:lnTo>
                  <a:pt x="147510" y="175929"/>
                </a:lnTo>
                <a:lnTo>
                  <a:pt x="158347" y="179999"/>
                </a:lnTo>
                <a:lnTo>
                  <a:pt x="170335" y="183664"/>
                </a:lnTo>
                <a:lnTo>
                  <a:pt x="183088" y="187060"/>
                </a:lnTo>
                <a:lnTo>
                  <a:pt x="196354" y="190277"/>
                </a:lnTo>
                <a:lnTo>
                  <a:pt x="207102" y="193373"/>
                </a:lnTo>
                <a:lnTo>
                  <a:pt x="216173" y="196390"/>
                </a:lnTo>
                <a:lnTo>
                  <a:pt x="224125" y="199355"/>
                </a:lnTo>
                <a:lnTo>
                  <a:pt x="231331" y="202283"/>
                </a:lnTo>
                <a:lnTo>
                  <a:pt x="238040" y="205188"/>
                </a:lnTo>
                <a:lnTo>
                  <a:pt x="244418" y="208077"/>
                </a:lnTo>
                <a:lnTo>
                  <a:pt x="250575" y="211908"/>
                </a:lnTo>
                <a:lnTo>
                  <a:pt x="256584" y="216366"/>
                </a:lnTo>
                <a:lnTo>
                  <a:pt x="267389" y="225448"/>
                </a:lnTo>
                <a:lnTo>
                  <a:pt x="275366" y="232660"/>
                </a:lnTo>
                <a:lnTo>
                  <a:pt x="284626" y="239040"/>
                </a:lnTo>
                <a:lnTo>
                  <a:pt x="294140" y="245051"/>
                </a:lnTo>
                <a:lnTo>
                  <a:pt x="301543" y="250897"/>
                </a:lnTo>
                <a:lnTo>
                  <a:pt x="308008" y="259210"/>
                </a:lnTo>
                <a:lnTo>
                  <a:pt x="317003" y="272061"/>
                </a:lnTo>
                <a:lnTo>
                  <a:pt x="319920" y="275519"/>
                </a:lnTo>
                <a:lnTo>
                  <a:pt x="321865" y="279729"/>
                </a:lnTo>
                <a:lnTo>
                  <a:pt x="324025" y="289487"/>
                </a:lnTo>
                <a:lnTo>
                  <a:pt x="323649" y="293804"/>
                </a:lnTo>
                <a:lnTo>
                  <a:pt x="322445" y="297634"/>
                </a:lnTo>
                <a:lnTo>
                  <a:pt x="319521" y="304430"/>
                </a:lnTo>
                <a:lnTo>
                  <a:pt x="318221" y="310625"/>
                </a:lnTo>
                <a:lnTo>
                  <a:pt x="312563" y="319094"/>
                </a:lnTo>
                <a:lnTo>
                  <a:pt x="302746" y="329208"/>
                </a:lnTo>
                <a:lnTo>
                  <a:pt x="296128" y="334571"/>
                </a:lnTo>
                <a:lnTo>
                  <a:pt x="288858" y="340053"/>
                </a:lnTo>
                <a:lnTo>
                  <a:pt x="282106" y="344659"/>
                </a:lnTo>
                <a:lnTo>
                  <a:pt x="275701" y="348683"/>
                </a:lnTo>
                <a:lnTo>
                  <a:pt x="269525" y="352317"/>
                </a:lnTo>
                <a:lnTo>
                  <a:pt x="261598" y="356646"/>
                </a:lnTo>
                <a:lnTo>
                  <a:pt x="242630" y="366535"/>
                </a:lnTo>
                <a:lnTo>
                  <a:pt x="201429" y="387363"/>
                </a:lnTo>
                <a:lnTo>
                  <a:pt x="189531" y="394297"/>
                </a:lnTo>
                <a:lnTo>
                  <a:pt x="179693" y="400824"/>
                </a:lnTo>
                <a:lnTo>
                  <a:pt x="171230" y="407081"/>
                </a:lnTo>
                <a:lnTo>
                  <a:pt x="154206" y="419113"/>
                </a:lnTo>
                <a:lnTo>
                  <a:pt x="145666" y="424989"/>
                </a:lnTo>
                <a:lnTo>
                  <a:pt x="138068" y="429858"/>
                </a:lnTo>
                <a:lnTo>
                  <a:pt x="131097" y="434057"/>
                </a:lnTo>
                <a:lnTo>
                  <a:pt x="102869" y="453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Dividing fractions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762000" y="1371600"/>
          <a:ext cx="1401097" cy="1447800"/>
        </p:xfrm>
        <a:graphic>
          <a:graphicData uri="http://schemas.openxmlformats.org/presentationml/2006/ole">
            <p:oleObj spid="_x0000_s1026" name="Equation" r:id="rId4" imgW="380880" imgH="393480" progId="Equation.3">
              <p:embed/>
            </p:oleObj>
          </a:graphicData>
        </a:graphic>
      </p:graphicFrame>
      <p:sp>
        <p:nvSpPr>
          <p:cNvPr id="5" name="SMARTPenAnnotation777"/>
          <p:cNvSpPr/>
          <p:nvPr/>
        </p:nvSpPr>
        <p:spPr>
          <a:xfrm>
            <a:off x="1606325" y="1304170"/>
            <a:ext cx="711108" cy="1627432"/>
          </a:xfrm>
          <a:custGeom>
            <a:avLst/>
            <a:gdLst/>
            <a:ahLst/>
            <a:cxnLst/>
            <a:rect l="0" t="0" r="0" b="0"/>
            <a:pathLst>
              <a:path w="711108" h="1627432">
                <a:moveTo>
                  <a:pt x="711107" y="221735"/>
                </a:moveTo>
                <a:lnTo>
                  <a:pt x="706556" y="217184"/>
                </a:lnTo>
                <a:lnTo>
                  <a:pt x="684414" y="201827"/>
                </a:lnTo>
                <a:lnTo>
                  <a:pt x="674478" y="191932"/>
                </a:lnTo>
                <a:lnTo>
                  <a:pt x="655259" y="167517"/>
                </a:lnTo>
                <a:lnTo>
                  <a:pt x="633612" y="144562"/>
                </a:lnTo>
                <a:lnTo>
                  <a:pt x="613320" y="124963"/>
                </a:lnTo>
                <a:lnTo>
                  <a:pt x="596620" y="114110"/>
                </a:lnTo>
                <a:lnTo>
                  <a:pt x="580559" y="105814"/>
                </a:lnTo>
                <a:lnTo>
                  <a:pt x="553910" y="97708"/>
                </a:lnTo>
                <a:lnTo>
                  <a:pt x="534778" y="89948"/>
                </a:lnTo>
                <a:lnTo>
                  <a:pt x="520344" y="86963"/>
                </a:lnTo>
                <a:lnTo>
                  <a:pt x="501546" y="85636"/>
                </a:lnTo>
                <a:lnTo>
                  <a:pt x="474141" y="85046"/>
                </a:lnTo>
                <a:lnTo>
                  <a:pt x="457880" y="86794"/>
                </a:lnTo>
                <a:lnTo>
                  <a:pt x="440371" y="89864"/>
                </a:lnTo>
                <a:lnTo>
                  <a:pt x="422032" y="93816"/>
                </a:lnTo>
                <a:lnTo>
                  <a:pt x="406948" y="96450"/>
                </a:lnTo>
                <a:lnTo>
                  <a:pt x="394034" y="98207"/>
                </a:lnTo>
                <a:lnTo>
                  <a:pt x="382568" y="99378"/>
                </a:lnTo>
                <a:lnTo>
                  <a:pt x="362207" y="105759"/>
                </a:lnTo>
                <a:lnTo>
                  <a:pt x="343633" y="114945"/>
                </a:lnTo>
                <a:lnTo>
                  <a:pt x="325853" y="125377"/>
                </a:lnTo>
                <a:lnTo>
                  <a:pt x="308425" y="133824"/>
                </a:lnTo>
                <a:lnTo>
                  <a:pt x="290202" y="142658"/>
                </a:lnTo>
                <a:lnTo>
                  <a:pt x="269403" y="156110"/>
                </a:lnTo>
                <a:lnTo>
                  <a:pt x="249999" y="171613"/>
                </a:lnTo>
                <a:lnTo>
                  <a:pt x="231850" y="188028"/>
                </a:lnTo>
                <a:lnTo>
                  <a:pt x="214259" y="204849"/>
                </a:lnTo>
                <a:lnTo>
                  <a:pt x="162498" y="256047"/>
                </a:lnTo>
                <a:lnTo>
                  <a:pt x="141309" y="286300"/>
                </a:lnTo>
                <a:lnTo>
                  <a:pt x="126394" y="308215"/>
                </a:lnTo>
                <a:lnTo>
                  <a:pt x="109287" y="335418"/>
                </a:lnTo>
                <a:lnTo>
                  <a:pt x="88984" y="376083"/>
                </a:lnTo>
                <a:lnTo>
                  <a:pt x="72340" y="412571"/>
                </a:lnTo>
                <a:lnTo>
                  <a:pt x="52260" y="457349"/>
                </a:lnTo>
                <a:lnTo>
                  <a:pt x="34246" y="497286"/>
                </a:lnTo>
                <a:lnTo>
                  <a:pt x="19383" y="539282"/>
                </a:lnTo>
                <a:lnTo>
                  <a:pt x="11487" y="581888"/>
                </a:lnTo>
                <a:lnTo>
                  <a:pt x="2708" y="688580"/>
                </a:lnTo>
                <a:lnTo>
                  <a:pt x="976" y="726084"/>
                </a:lnTo>
                <a:lnTo>
                  <a:pt x="0" y="860439"/>
                </a:lnTo>
                <a:lnTo>
                  <a:pt x="1768" y="923762"/>
                </a:lnTo>
                <a:lnTo>
                  <a:pt x="8813" y="1067782"/>
                </a:lnTo>
                <a:lnTo>
                  <a:pt x="13358" y="1127714"/>
                </a:lnTo>
                <a:lnTo>
                  <a:pt x="18294" y="1178146"/>
                </a:lnTo>
                <a:lnTo>
                  <a:pt x="23489" y="1222244"/>
                </a:lnTo>
                <a:lnTo>
                  <a:pt x="27905" y="1255453"/>
                </a:lnTo>
                <a:lnTo>
                  <a:pt x="35351" y="1302513"/>
                </a:lnTo>
                <a:lnTo>
                  <a:pt x="46916" y="1351368"/>
                </a:lnTo>
                <a:lnTo>
                  <a:pt x="61581" y="1398164"/>
                </a:lnTo>
                <a:lnTo>
                  <a:pt x="77624" y="1428487"/>
                </a:lnTo>
                <a:lnTo>
                  <a:pt x="107271" y="1479827"/>
                </a:lnTo>
                <a:lnTo>
                  <a:pt x="126506" y="1510184"/>
                </a:lnTo>
                <a:lnTo>
                  <a:pt x="144579" y="1534471"/>
                </a:lnTo>
                <a:lnTo>
                  <a:pt x="162137" y="1551616"/>
                </a:lnTo>
                <a:lnTo>
                  <a:pt x="183536" y="1571978"/>
                </a:lnTo>
                <a:lnTo>
                  <a:pt x="198501" y="1584160"/>
                </a:lnTo>
                <a:lnTo>
                  <a:pt x="214677" y="1595925"/>
                </a:lnTo>
                <a:lnTo>
                  <a:pt x="231391" y="1607503"/>
                </a:lnTo>
                <a:lnTo>
                  <a:pt x="248345" y="1616459"/>
                </a:lnTo>
                <a:lnTo>
                  <a:pt x="265405" y="1622662"/>
                </a:lnTo>
                <a:lnTo>
                  <a:pt x="282512" y="1625419"/>
                </a:lnTo>
                <a:lnTo>
                  <a:pt x="299641" y="1626644"/>
                </a:lnTo>
                <a:lnTo>
                  <a:pt x="316778" y="1627189"/>
                </a:lnTo>
                <a:lnTo>
                  <a:pt x="333920" y="1627431"/>
                </a:lnTo>
                <a:lnTo>
                  <a:pt x="348523" y="1624999"/>
                </a:lnTo>
                <a:lnTo>
                  <a:pt x="355084" y="1623016"/>
                </a:lnTo>
                <a:lnTo>
                  <a:pt x="365174" y="1617885"/>
                </a:lnTo>
                <a:lnTo>
                  <a:pt x="377615" y="1610654"/>
                </a:lnTo>
                <a:lnTo>
                  <a:pt x="403821" y="1594365"/>
                </a:lnTo>
                <a:lnTo>
                  <a:pt x="424993" y="1580775"/>
                </a:lnTo>
                <a:lnTo>
                  <a:pt x="441388" y="1565845"/>
                </a:lnTo>
                <a:lnTo>
                  <a:pt x="457882" y="1544922"/>
                </a:lnTo>
                <a:lnTo>
                  <a:pt x="468948" y="1528675"/>
                </a:lnTo>
                <a:lnTo>
                  <a:pt x="481087" y="1510223"/>
                </a:lnTo>
                <a:lnTo>
                  <a:pt x="495848" y="1484587"/>
                </a:lnTo>
                <a:lnTo>
                  <a:pt x="530029" y="1420542"/>
                </a:lnTo>
                <a:lnTo>
                  <a:pt x="545621" y="1386700"/>
                </a:lnTo>
                <a:lnTo>
                  <a:pt x="559825" y="1352708"/>
                </a:lnTo>
                <a:lnTo>
                  <a:pt x="573105" y="1318617"/>
                </a:lnTo>
                <a:lnTo>
                  <a:pt x="583863" y="1289222"/>
                </a:lnTo>
                <a:lnTo>
                  <a:pt x="600897" y="1238781"/>
                </a:lnTo>
                <a:lnTo>
                  <a:pt x="609058" y="1210280"/>
                </a:lnTo>
                <a:lnTo>
                  <a:pt x="625747" y="1145593"/>
                </a:lnTo>
                <a:lnTo>
                  <a:pt x="632293" y="1116723"/>
                </a:lnTo>
                <a:lnTo>
                  <a:pt x="642106" y="1066865"/>
                </a:lnTo>
                <a:lnTo>
                  <a:pt x="649642" y="1022481"/>
                </a:lnTo>
                <a:lnTo>
                  <a:pt x="656167" y="979577"/>
                </a:lnTo>
                <a:lnTo>
                  <a:pt x="662242" y="935108"/>
                </a:lnTo>
                <a:lnTo>
                  <a:pt x="665195" y="898294"/>
                </a:lnTo>
                <a:lnTo>
                  <a:pt x="671017" y="798970"/>
                </a:lnTo>
                <a:lnTo>
                  <a:pt x="671997" y="747528"/>
                </a:lnTo>
                <a:lnTo>
                  <a:pt x="671699" y="697041"/>
                </a:lnTo>
                <a:lnTo>
                  <a:pt x="668827" y="597765"/>
                </a:lnTo>
                <a:lnTo>
                  <a:pt x="664376" y="499666"/>
                </a:lnTo>
                <a:lnTo>
                  <a:pt x="651964" y="326098"/>
                </a:lnTo>
                <a:lnTo>
                  <a:pt x="644181" y="243353"/>
                </a:lnTo>
                <a:lnTo>
                  <a:pt x="640772" y="213287"/>
                </a:lnTo>
                <a:lnTo>
                  <a:pt x="634690" y="182765"/>
                </a:lnTo>
                <a:lnTo>
                  <a:pt x="626825" y="151940"/>
                </a:lnTo>
                <a:lnTo>
                  <a:pt x="617771" y="120912"/>
                </a:lnTo>
                <a:lnTo>
                  <a:pt x="600092" y="78817"/>
                </a:lnTo>
                <a:lnTo>
                  <a:pt x="582709" y="51536"/>
                </a:lnTo>
                <a:lnTo>
                  <a:pt x="565459" y="33061"/>
                </a:lnTo>
                <a:lnTo>
                  <a:pt x="548267" y="18499"/>
                </a:lnTo>
                <a:lnTo>
                  <a:pt x="539682" y="11949"/>
                </a:lnTo>
                <a:lnTo>
                  <a:pt x="530149" y="7583"/>
                </a:lnTo>
                <a:lnTo>
                  <a:pt x="509396" y="2731"/>
                </a:lnTo>
                <a:lnTo>
                  <a:pt x="497576" y="1437"/>
                </a:lnTo>
                <a:lnTo>
                  <a:pt x="484933" y="575"/>
                </a:lnTo>
                <a:lnTo>
                  <a:pt x="471742" y="0"/>
                </a:lnTo>
                <a:lnTo>
                  <a:pt x="458185" y="2474"/>
                </a:lnTo>
                <a:lnTo>
                  <a:pt x="444385" y="6981"/>
                </a:lnTo>
                <a:lnTo>
                  <a:pt x="430422" y="12843"/>
                </a:lnTo>
                <a:lnTo>
                  <a:pt x="415399" y="18656"/>
                </a:lnTo>
                <a:lnTo>
                  <a:pt x="383466" y="30195"/>
                </a:lnTo>
                <a:lnTo>
                  <a:pt x="366950" y="37844"/>
                </a:lnTo>
                <a:lnTo>
                  <a:pt x="350224" y="46753"/>
                </a:lnTo>
                <a:lnTo>
                  <a:pt x="333358" y="56503"/>
                </a:lnTo>
                <a:lnTo>
                  <a:pt x="317352" y="67765"/>
                </a:lnTo>
                <a:lnTo>
                  <a:pt x="301919" y="80036"/>
                </a:lnTo>
                <a:lnTo>
                  <a:pt x="286867" y="92979"/>
                </a:lnTo>
                <a:lnTo>
                  <a:pt x="273023" y="105417"/>
                </a:lnTo>
                <a:lnTo>
                  <a:pt x="247481" y="129398"/>
                </a:lnTo>
                <a:lnTo>
                  <a:pt x="196757" y="1788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78"/>
          <p:cNvSpPr/>
          <p:nvPr/>
        </p:nvSpPr>
        <p:spPr>
          <a:xfrm>
            <a:off x="4580572" y="1474469"/>
            <a:ext cx="162879" cy="522924"/>
          </a:xfrm>
          <a:custGeom>
            <a:avLst/>
            <a:gdLst/>
            <a:ahLst/>
            <a:cxnLst/>
            <a:rect l="0" t="0" r="0" b="0"/>
            <a:pathLst>
              <a:path w="162879" h="522924">
                <a:moveTo>
                  <a:pt x="0" y="0"/>
                </a:moveTo>
                <a:lnTo>
                  <a:pt x="11932" y="23864"/>
                </a:lnTo>
                <a:lnTo>
                  <a:pt x="14828" y="32197"/>
                </a:lnTo>
                <a:lnTo>
                  <a:pt x="18999" y="47323"/>
                </a:lnTo>
                <a:lnTo>
                  <a:pt x="23684" y="60085"/>
                </a:lnTo>
                <a:lnTo>
                  <a:pt x="26267" y="64822"/>
                </a:lnTo>
                <a:lnTo>
                  <a:pt x="28941" y="68932"/>
                </a:lnTo>
                <a:lnTo>
                  <a:pt x="31677" y="80245"/>
                </a:lnTo>
                <a:lnTo>
                  <a:pt x="34453" y="96359"/>
                </a:lnTo>
                <a:lnTo>
                  <a:pt x="37256" y="115675"/>
                </a:lnTo>
                <a:lnTo>
                  <a:pt x="45451" y="162536"/>
                </a:lnTo>
                <a:lnTo>
                  <a:pt x="50303" y="188368"/>
                </a:lnTo>
                <a:lnTo>
                  <a:pt x="58300" y="218924"/>
                </a:lnTo>
                <a:lnTo>
                  <a:pt x="68394" y="252629"/>
                </a:lnTo>
                <a:lnTo>
                  <a:pt x="79886" y="288435"/>
                </a:lnTo>
                <a:lnTo>
                  <a:pt x="87547" y="315163"/>
                </a:lnTo>
                <a:lnTo>
                  <a:pt x="92655" y="335839"/>
                </a:lnTo>
                <a:lnTo>
                  <a:pt x="96060" y="352480"/>
                </a:lnTo>
                <a:lnTo>
                  <a:pt x="99283" y="366432"/>
                </a:lnTo>
                <a:lnTo>
                  <a:pt x="102384" y="378590"/>
                </a:lnTo>
                <a:lnTo>
                  <a:pt x="105403" y="389554"/>
                </a:lnTo>
                <a:lnTo>
                  <a:pt x="111298" y="409355"/>
                </a:lnTo>
                <a:lnTo>
                  <a:pt x="114204" y="418636"/>
                </a:lnTo>
                <a:lnTo>
                  <a:pt x="118046" y="428634"/>
                </a:lnTo>
                <a:lnTo>
                  <a:pt x="122512" y="439108"/>
                </a:lnTo>
                <a:lnTo>
                  <a:pt x="127395" y="449902"/>
                </a:lnTo>
                <a:lnTo>
                  <a:pt x="131602" y="459955"/>
                </a:lnTo>
                <a:lnTo>
                  <a:pt x="135360" y="469514"/>
                </a:lnTo>
                <a:lnTo>
                  <a:pt x="138818" y="478745"/>
                </a:lnTo>
                <a:lnTo>
                  <a:pt x="142075" y="485851"/>
                </a:lnTo>
                <a:lnTo>
                  <a:pt x="145199" y="491541"/>
                </a:lnTo>
                <a:lnTo>
                  <a:pt x="148235" y="496287"/>
                </a:lnTo>
                <a:lnTo>
                  <a:pt x="151211" y="501355"/>
                </a:lnTo>
                <a:lnTo>
                  <a:pt x="154147" y="506640"/>
                </a:lnTo>
                <a:lnTo>
                  <a:pt x="162878" y="52292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79"/>
          <p:cNvSpPr/>
          <p:nvPr/>
        </p:nvSpPr>
        <p:spPr>
          <a:xfrm>
            <a:off x="4263390" y="2134552"/>
            <a:ext cx="1208723" cy="137161"/>
          </a:xfrm>
          <a:custGeom>
            <a:avLst/>
            <a:gdLst/>
            <a:ahLst/>
            <a:cxnLst/>
            <a:rect l="0" t="0" r="0" b="0"/>
            <a:pathLst>
              <a:path w="1208723" h="137161">
                <a:moveTo>
                  <a:pt x="0" y="137160"/>
                </a:moveTo>
                <a:lnTo>
                  <a:pt x="49447" y="120677"/>
                </a:lnTo>
                <a:lnTo>
                  <a:pt x="60587" y="117599"/>
                </a:lnTo>
                <a:lnTo>
                  <a:pt x="90130" y="111362"/>
                </a:lnTo>
                <a:lnTo>
                  <a:pt x="121338" y="103152"/>
                </a:lnTo>
                <a:lnTo>
                  <a:pt x="135184" y="100200"/>
                </a:lnTo>
                <a:lnTo>
                  <a:pt x="158189" y="96921"/>
                </a:lnTo>
                <a:lnTo>
                  <a:pt x="232714" y="85973"/>
                </a:lnTo>
                <a:lnTo>
                  <a:pt x="256107" y="83033"/>
                </a:lnTo>
                <a:lnTo>
                  <a:pt x="292260" y="79766"/>
                </a:lnTo>
                <a:lnTo>
                  <a:pt x="311997" y="78895"/>
                </a:lnTo>
                <a:lnTo>
                  <a:pt x="356788" y="77927"/>
                </a:lnTo>
                <a:lnTo>
                  <a:pt x="395021" y="74811"/>
                </a:lnTo>
                <a:lnTo>
                  <a:pt x="726177" y="41425"/>
                </a:lnTo>
                <a:lnTo>
                  <a:pt x="1032584" y="17037"/>
                </a:lnTo>
                <a:lnTo>
                  <a:pt x="1074151" y="14216"/>
                </a:lnTo>
                <a:lnTo>
                  <a:pt x="120872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80"/>
          <p:cNvSpPr/>
          <p:nvPr/>
        </p:nvSpPr>
        <p:spPr>
          <a:xfrm>
            <a:off x="4700587" y="2444889"/>
            <a:ext cx="617221" cy="452617"/>
          </a:xfrm>
          <a:custGeom>
            <a:avLst/>
            <a:gdLst/>
            <a:ahLst/>
            <a:cxnLst/>
            <a:rect l="0" t="0" r="0" b="0"/>
            <a:pathLst>
              <a:path w="617221" h="452617">
                <a:moveTo>
                  <a:pt x="0" y="92571"/>
                </a:moveTo>
                <a:lnTo>
                  <a:pt x="4551" y="83469"/>
                </a:lnTo>
                <a:lnTo>
                  <a:pt x="7796" y="79835"/>
                </a:lnTo>
                <a:lnTo>
                  <a:pt x="21466" y="69218"/>
                </a:lnTo>
                <a:lnTo>
                  <a:pt x="38534" y="55383"/>
                </a:lnTo>
                <a:lnTo>
                  <a:pt x="53321" y="48103"/>
                </a:lnTo>
                <a:lnTo>
                  <a:pt x="82262" y="34099"/>
                </a:lnTo>
                <a:lnTo>
                  <a:pt x="93894" y="29777"/>
                </a:lnTo>
                <a:lnTo>
                  <a:pt x="106411" y="25943"/>
                </a:lnTo>
                <a:lnTo>
                  <a:pt x="179581" y="7017"/>
                </a:lnTo>
                <a:lnTo>
                  <a:pt x="191158" y="4102"/>
                </a:lnTo>
                <a:lnTo>
                  <a:pt x="203639" y="2159"/>
                </a:lnTo>
                <a:lnTo>
                  <a:pt x="216721" y="864"/>
                </a:lnTo>
                <a:lnTo>
                  <a:pt x="230206" y="0"/>
                </a:lnTo>
                <a:lnTo>
                  <a:pt x="243006" y="377"/>
                </a:lnTo>
                <a:lnTo>
                  <a:pt x="255349" y="1581"/>
                </a:lnTo>
                <a:lnTo>
                  <a:pt x="267388" y="3336"/>
                </a:lnTo>
                <a:lnTo>
                  <a:pt x="278271" y="5458"/>
                </a:lnTo>
                <a:lnTo>
                  <a:pt x="288384" y="7826"/>
                </a:lnTo>
                <a:lnTo>
                  <a:pt x="307241" y="12996"/>
                </a:lnTo>
                <a:lnTo>
                  <a:pt x="325146" y="18469"/>
                </a:lnTo>
                <a:lnTo>
                  <a:pt x="340090" y="26617"/>
                </a:lnTo>
                <a:lnTo>
                  <a:pt x="353081" y="36588"/>
                </a:lnTo>
                <a:lnTo>
                  <a:pt x="365205" y="47369"/>
                </a:lnTo>
                <a:lnTo>
                  <a:pt x="374403" y="61051"/>
                </a:lnTo>
                <a:lnTo>
                  <a:pt x="378190" y="68700"/>
                </a:lnTo>
                <a:lnTo>
                  <a:pt x="381667" y="76657"/>
                </a:lnTo>
                <a:lnTo>
                  <a:pt x="384937" y="84819"/>
                </a:lnTo>
                <a:lnTo>
                  <a:pt x="388070" y="93118"/>
                </a:lnTo>
                <a:lnTo>
                  <a:pt x="390158" y="101508"/>
                </a:lnTo>
                <a:lnTo>
                  <a:pt x="391551" y="109959"/>
                </a:lnTo>
                <a:lnTo>
                  <a:pt x="392479" y="118450"/>
                </a:lnTo>
                <a:lnTo>
                  <a:pt x="392145" y="126969"/>
                </a:lnTo>
                <a:lnTo>
                  <a:pt x="390970" y="135505"/>
                </a:lnTo>
                <a:lnTo>
                  <a:pt x="389234" y="144054"/>
                </a:lnTo>
                <a:lnTo>
                  <a:pt x="388077" y="152610"/>
                </a:lnTo>
                <a:lnTo>
                  <a:pt x="387305" y="161172"/>
                </a:lnTo>
                <a:lnTo>
                  <a:pt x="386791" y="169737"/>
                </a:lnTo>
                <a:lnTo>
                  <a:pt x="384543" y="179257"/>
                </a:lnTo>
                <a:lnTo>
                  <a:pt x="381140" y="189414"/>
                </a:lnTo>
                <a:lnTo>
                  <a:pt x="376966" y="199996"/>
                </a:lnTo>
                <a:lnTo>
                  <a:pt x="371326" y="209907"/>
                </a:lnTo>
                <a:lnTo>
                  <a:pt x="364708" y="219372"/>
                </a:lnTo>
                <a:lnTo>
                  <a:pt x="357439" y="228540"/>
                </a:lnTo>
                <a:lnTo>
                  <a:pt x="350688" y="237510"/>
                </a:lnTo>
                <a:lnTo>
                  <a:pt x="338106" y="255095"/>
                </a:lnTo>
                <a:lnTo>
                  <a:pt x="331132" y="263785"/>
                </a:lnTo>
                <a:lnTo>
                  <a:pt x="323624" y="272436"/>
                </a:lnTo>
                <a:lnTo>
                  <a:pt x="315762" y="281061"/>
                </a:lnTo>
                <a:lnTo>
                  <a:pt x="299407" y="298264"/>
                </a:lnTo>
                <a:lnTo>
                  <a:pt x="291044" y="306852"/>
                </a:lnTo>
                <a:lnTo>
                  <a:pt x="283564" y="315435"/>
                </a:lnTo>
                <a:lnTo>
                  <a:pt x="276673" y="324014"/>
                </a:lnTo>
                <a:lnTo>
                  <a:pt x="270173" y="332591"/>
                </a:lnTo>
                <a:lnTo>
                  <a:pt x="262983" y="340215"/>
                </a:lnTo>
                <a:lnTo>
                  <a:pt x="247374" y="353764"/>
                </a:lnTo>
                <a:lnTo>
                  <a:pt x="230912" y="366137"/>
                </a:lnTo>
                <a:lnTo>
                  <a:pt x="214070" y="377033"/>
                </a:lnTo>
                <a:lnTo>
                  <a:pt x="197060" y="385051"/>
                </a:lnTo>
                <a:lnTo>
                  <a:pt x="179975" y="394329"/>
                </a:lnTo>
                <a:lnTo>
                  <a:pt x="171418" y="399471"/>
                </a:lnTo>
                <a:lnTo>
                  <a:pt x="154291" y="405183"/>
                </a:lnTo>
                <a:lnTo>
                  <a:pt x="139059" y="408674"/>
                </a:lnTo>
                <a:lnTo>
                  <a:pt x="124176" y="415043"/>
                </a:lnTo>
                <a:lnTo>
                  <a:pt x="108125" y="417353"/>
                </a:lnTo>
                <a:lnTo>
                  <a:pt x="96950" y="417893"/>
                </a:lnTo>
                <a:lnTo>
                  <a:pt x="85634" y="415593"/>
                </a:lnTo>
                <a:lnTo>
                  <a:pt x="71093" y="411484"/>
                </a:lnTo>
                <a:lnTo>
                  <a:pt x="67398" y="410907"/>
                </a:lnTo>
                <a:lnTo>
                  <a:pt x="64935" y="409570"/>
                </a:lnTo>
                <a:lnTo>
                  <a:pt x="63292" y="407726"/>
                </a:lnTo>
                <a:lnTo>
                  <a:pt x="56105" y="393372"/>
                </a:lnTo>
                <a:lnTo>
                  <a:pt x="53511" y="380565"/>
                </a:lnTo>
                <a:lnTo>
                  <a:pt x="52819" y="373149"/>
                </a:lnTo>
                <a:lnTo>
                  <a:pt x="54590" y="359830"/>
                </a:lnTo>
                <a:lnTo>
                  <a:pt x="58552" y="347560"/>
                </a:lnTo>
                <a:lnTo>
                  <a:pt x="63488" y="335757"/>
                </a:lnTo>
                <a:lnTo>
                  <a:pt x="68995" y="328037"/>
                </a:lnTo>
                <a:lnTo>
                  <a:pt x="76477" y="319081"/>
                </a:lnTo>
                <a:lnTo>
                  <a:pt x="85275" y="309300"/>
                </a:lnTo>
                <a:lnTo>
                  <a:pt x="95902" y="299922"/>
                </a:lnTo>
                <a:lnTo>
                  <a:pt x="107750" y="290812"/>
                </a:lnTo>
                <a:lnTo>
                  <a:pt x="142099" y="266879"/>
                </a:lnTo>
                <a:lnTo>
                  <a:pt x="161262" y="254813"/>
                </a:lnTo>
                <a:lnTo>
                  <a:pt x="179305" y="246276"/>
                </a:lnTo>
                <a:lnTo>
                  <a:pt x="196848" y="239307"/>
                </a:lnTo>
                <a:lnTo>
                  <a:pt x="215123" y="233987"/>
                </a:lnTo>
                <a:lnTo>
                  <a:pt x="225330" y="232568"/>
                </a:lnTo>
                <a:lnTo>
                  <a:pt x="235945" y="231622"/>
                </a:lnTo>
                <a:lnTo>
                  <a:pt x="245880" y="230992"/>
                </a:lnTo>
                <a:lnTo>
                  <a:pt x="264537" y="230291"/>
                </a:lnTo>
                <a:lnTo>
                  <a:pt x="282354" y="232520"/>
                </a:lnTo>
                <a:lnTo>
                  <a:pt x="299798" y="236685"/>
                </a:lnTo>
                <a:lnTo>
                  <a:pt x="317076" y="241712"/>
                </a:lnTo>
                <a:lnTo>
                  <a:pt x="342869" y="249896"/>
                </a:lnTo>
                <a:lnTo>
                  <a:pt x="352404" y="253652"/>
                </a:lnTo>
                <a:lnTo>
                  <a:pt x="362571" y="258061"/>
                </a:lnTo>
                <a:lnTo>
                  <a:pt x="373159" y="262905"/>
                </a:lnTo>
                <a:lnTo>
                  <a:pt x="383075" y="268039"/>
                </a:lnTo>
                <a:lnTo>
                  <a:pt x="401713" y="278824"/>
                </a:lnTo>
                <a:lnTo>
                  <a:pt x="414494" y="289129"/>
                </a:lnTo>
                <a:lnTo>
                  <a:pt x="429682" y="302667"/>
                </a:lnTo>
                <a:lnTo>
                  <a:pt x="446474" y="318360"/>
                </a:lnTo>
                <a:lnTo>
                  <a:pt x="462432" y="331679"/>
                </a:lnTo>
                <a:lnTo>
                  <a:pt x="477833" y="343417"/>
                </a:lnTo>
                <a:lnTo>
                  <a:pt x="492863" y="354099"/>
                </a:lnTo>
                <a:lnTo>
                  <a:pt x="504788" y="363125"/>
                </a:lnTo>
                <a:lnTo>
                  <a:pt x="514643" y="371048"/>
                </a:lnTo>
                <a:lnTo>
                  <a:pt x="523118" y="378234"/>
                </a:lnTo>
                <a:lnTo>
                  <a:pt x="533530" y="387788"/>
                </a:lnTo>
                <a:lnTo>
                  <a:pt x="557800" y="411103"/>
                </a:lnTo>
                <a:lnTo>
                  <a:pt x="568082" y="420178"/>
                </a:lnTo>
                <a:lnTo>
                  <a:pt x="584586" y="432801"/>
                </a:lnTo>
                <a:lnTo>
                  <a:pt x="598271" y="441587"/>
                </a:lnTo>
                <a:lnTo>
                  <a:pt x="617220" y="45261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81"/>
          <p:cNvSpPr/>
          <p:nvPr/>
        </p:nvSpPr>
        <p:spPr>
          <a:xfrm>
            <a:off x="5798076" y="2108835"/>
            <a:ext cx="82636" cy="84804"/>
          </a:xfrm>
          <a:custGeom>
            <a:avLst/>
            <a:gdLst/>
            <a:ahLst/>
            <a:cxnLst/>
            <a:rect l="0" t="0" r="0" b="0"/>
            <a:pathLst>
              <a:path w="82636" h="84804">
                <a:moveTo>
                  <a:pt x="16936" y="0"/>
                </a:moveTo>
                <a:lnTo>
                  <a:pt x="7835" y="9101"/>
                </a:lnTo>
                <a:lnTo>
                  <a:pt x="5153" y="12735"/>
                </a:lnTo>
                <a:lnTo>
                  <a:pt x="3366" y="16110"/>
                </a:lnTo>
                <a:lnTo>
                  <a:pt x="2174" y="19312"/>
                </a:lnTo>
                <a:lnTo>
                  <a:pt x="1380" y="22400"/>
                </a:lnTo>
                <a:lnTo>
                  <a:pt x="850" y="25410"/>
                </a:lnTo>
                <a:lnTo>
                  <a:pt x="497" y="28370"/>
                </a:lnTo>
                <a:lnTo>
                  <a:pt x="262" y="35106"/>
                </a:lnTo>
                <a:lnTo>
                  <a:pt x="0" y="55290"/>
                </a:lnTo>
                <a:lnTo>
                  <a:pt x="883" y="63530"/>
                </a:lnTo>
                <a:lnTo>
                  <a:pt x="2424" y="69976"/>
                </a:lnTo>
                <a:lnTo>
                  <a:pt x="4404" y="75225"/>
                </a:lnTo>
                <a:lnTo>
                  <a:pt x="6676" y="78725"/>
                </a:lnTo>
                <a:lnTo>
                  <a:pt x="9143" y="81058"/>
                </a:lnTo>
                <a:lnTo>
                  <a:pt x="15397" y="84803"/>
                </a:lnTo>
                <a:lnTo>
                  <a:pt x="16862" y="84157"/>
                </a:lnTo>
                <a:lnTo>
                  <a:pt x="18792" y="82775"/>
                </a:lnTo>
                <a:lnTo>
                  <a:pt x="21031" y="80901"/>
                </a:lnTo>
                <a:lnTo>
                  <a:pt x="24429" y="78699"/>
                </a:lnTo>
                <a:lnTo>
                  <a:pt x="28598" y="76278"/>
                </a:lnTo>
                <a:lnTo>
                  <a:pt x="33283" y="73712"/>
                </a:lnTo>
                <a:lnTo>
                  <a:pt x="37360" y="71049"/>
                </a:lnTo>
                <a:lnTo>
                  <a:pt x="41029" y="68321"/>
                </a:lnTo>
                <a:lnTo>
                  <a:pt x="44428" y="65550"/>
                </a:lnTo>
                <a:lnTo>
                  <a:pt x="47647" y="61797"/>
                </a:lnTo>
                <a:lnTo>
                  <a:pt x="50745" y="57390"/>
                </a:lnTo>
                <a:lnTo>
                  <a:pt x="53762" y="52548"/>
                </a:lnTo>
                <a:lnTo>
                  <a:pt x="56727" y="48367"/>
                </a:lnTo>
                <a:lnTo>
                  <a:pt x="59656" y="44627"/>
                </a:lnTo>
                <a:lnTo>
                  <a:pt x="62561" y="41181"/>
                </a:lnTo>
                <a:lnTo>
                  <a:pt x="66403" y="36979"/>
                </a:lnTo>
                <a:lnTo>
                  <a:pt x="75751" y="27230"/>
                </a:lnTo>
                <a:lnTo>
                  <a:pt x="79006" y="22916"/>
                </a:lnTo>
                <a:lnTo>
                  <a:pt x="81176" y="19087"/>
                </a:lnTo>
                <a:lnTo>
                  <a:pt x="82623" y="15582"/>
                </a:lnTo>
                <a:lnTo>
                  <a:pt x="82635" y="13245"/>
                </a:lnTo>
                <a:lnTo>
                  <a:pt x="81690" y="11688"/>
                </a:lnTo>
                <a:lnTo>
                  <a:pt x="80108" y="10649"/>
                </a:lnTo>
                <a:lnTo>
                  <a:pt x="78101" y="9957"/>
                </a:lnTo>
                <a:lnTo>
                  <a:pt x="75810" y="9495"/>
                </a:lnTo>
                <a:lnTo>
                  <a:pt x="73331" y="9188"/>
                </a:lnTo>
                <a:lnTo>
                  <a:pt x="70725" y="9935"/>
                </a:lnTo>
                <a:lnTo>
                  <a:pt x="68035" y="11386"/>
                </a:lnTo>
                <a:lnTo>
                  <a:pt x="65290" y="13305"/>
                </a:lnTo>
                <a:lnTo>
                  <a:pt x="61555" y="16490"/>
                </a:lnTo>
                <a:lnTo>
                  <a:pt x="57160" y="20518"/>
                </a:lnTo>
                <a:lnTo>
                  <a:pt x="52324" y="25109"/>
                </a:lnTo>
                <a:lnTo>
                  <a:pt x="47196" y="29122"/>
                </a:lnTo>
                <a:lnTo>
                  <a:pt x="41872" y="32749"/>
                </a:lnTo>
                <a:lnTo>
                  <a:pt x="36417" y="36120"/>
                </a:lnTo>
                <a:lnTo>
                  <a:pt x="31829" y="39320"/>
                </a:lnTo>
                <a:lnTo>
                  <a:pt x="27817" y="42406"/>
                </a:lnTo>
                <a:lnTo>
                  <a:pt x="24190" y="45415"/>
                </a:lnTo>
                <a:lnTo>
                  <a:pt x="20819" y="48374"/>
                </a:lnTo>
                <a:lnTo>
                  <a:pt x="17620" y="51299"/>
                </a:lnTo>
                <a:lnTo>
                  <a:pt x="14534" y="54202"/>
                </a:lnTo>
                <a:lnTo>
                  <a:pt x="13430" y="56137"/>
                </a:lnTo>
                <a:lnTo>
                  <a:pt x="13647" y="57427"/>
                </a:lnTo>
                <a:lnTo>
                  <a:pt x="14743" y="58287"/>
                </a:lnTo>
                <a:lnTo>
                  <a:pt x="15474" y="57908"/>
                </a:lnTo>
                <a:lnTo>
                  <a:pt x="15961" y="56703"/>
                </a:lnTo>
                <a:lnTo>
                  <a:pt x="16936" y="5143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82"/>
          <p:cNvSpPr/>
          <p:nvPr/>
        </p:nvSpPr>
        <p:spPr>
          <a:xfrm>
            <a:off x="6382665" y="1354455"/>
            <a:ext cx="546773" cy="333477"/>
          </a:xfrm>
          <a:custGeom>
            <a:avLst/>
            <a:gdLst/>
            <a:ahLst/>
            <a:cxnLst/>
            <a:rect l="0" t="0" r="0" b="0"/>
            <a:pathLst>
              <a:path w="546773" h="333477">
                <a:moveTo>
                  <a:pt x="66712" y="0"/>
                </a:moveTo>
                <a:lnTo>
                  <a:pt x="78644" y="23863"/>
                </a:lnTo>
                <a:lnTo>
                  <a:pt x="81540" y="32196"/>
                </a:lnTo>
                <a:lnTo>
                  <a:pt x="82312" y="35751"/>
                </a:lnTo>
                <a:lnTo>
                  <a:pt x="81874" y="42884"/>
                </a:lnTo>
                <a:lnTo>
                  <a:pt x="80631" y="52402"/>
                </a:lnTo>
                <a:lnTo>
                  <a:pt x="78849" y="63509"/>
                </a:lnTo>
                <a:lnTo>
                  <a:pt x="75755" y="75677"/>
                </a:lnTo>
                <a:lnTo>
                  <a:pt x="71789" y="88551"/>
                </a:lnTo>
                <a:lnTo>
                  <a:pt x="67239" y="101896"/>
                </a:lnTo>
                <a:lnTo>
                  <a:pt x="61349" y="114603"/>
                </a:lnTo>
                <a:lnTo>
                  <a:pt x="54564" y="126885"/>
                </a:lnTo>
                <a:lnTo>
                  <a:pt x="47183" y="138882"/>
                </a:lnTo>
                <a:lnTo>
                  <a:pt x="40358" y="150690"/>
                </a:lnTo>
                <a:lnTo>
                  <a:pt x="27694" y="173971"/>
                </a:lnTo>
                <a:lnTo>
                  <a:pt x="14405" y="199396"/>
                </a:lnTo>
                <a:lnTo>
                  <a:pt x="10886" y="205320"/>
                </a:lnTo>
                <a:lnTo>
                  <a:pt x="4436" y="214443"/>
                </a:lnTo>
                <a:lnTo>
                  <a:pt x="2335" y="220115"/>
                </a:lnTo>
                <a:lnTo>
                  <a:pt x="934" y="226753"/>
                </a:lnTo>
                <a:lnTo>
                  <a:pt x="0" y="234036"/>
                </a:lnTo>
                <a:lnTo>
                  <a:pt x="1282" y="241749"/>
                </a:lnTo>
                <a:lnTo>
                  <a:pt x="4042" y="249748"/>
                </a:lnTo>
                <a:lnTo>
                  <a:pt x="7787" y="257939"/>
                </a:lnTo>
                <a:lnTo>
                  <a:pt x="11236" y="264352"/>
                </a:lnTo>
                <a:lnTo>
                  <a:pt x="17609" y="274017"/>
                </a:lnTo>
                <a:lnTo>
                  <a:pt x="20642" y="276975"/>
                </a:lnTo>
                <a:lnTo>
                  <a:pt x="23616" y="278948"/>
                </a:lnTo>
                <a:lnTo>
                  <a:pt x="29461" y="282091"/>
                </a:lnTo>
                <a:lnTo>
                  <a:pt x="35233" y="286664"/>
                </a:lnTo>
                <a:lnTo>
                  <a:pt x="40011" y="288264"/>
                </a:lnTo>
                <a:lnTo>
                  <a:pt x="52940" y="290042"/>
                </a:lnTo>
                <a:lnTo>
                  <a:pt x="68211" y="290832"/>
                </a:lnTo>
                <a:lnTo>
                  <a:pt x="76284" y="291043"/>
                </a:lnTo>
                <a:lnTo>
                  <a:pt x="254328" y="291454"/>
                </a:lnTo>
                <a:lnTo>
                  <a:pt x="274657" y="292410"/>
                </a:lnTo>
                <a:lnTo>
                  <a:pt x="296782" y="294000"/>
                </a:lnTo>
                <a:lnTo>
                  <a:pt x="320104" y="296012"/>
                </a:lnTo>
                <a:lnTo>
                  <a:pt x="339463" y="298306"/>
                </a:lnTo>
                <a:lnTo>
                  <a:pt x="356178" y="300788"/>
                </a:lnTo>
                <a:lnTo>
                  <a:pt x="387769" y="306086"/>
                </a:lnTo>
                <a:lnTo>
                  <a:pt x="424035" y="311615"/>
                </a:lnTo>
                <a:lnTo>
                  <a:pt x="444944" y="315376"/>
                </a:lnTo>
                <a:lnTo>
                  <a:pt x="507711" y="327865"/>
                </a:lnTo>
                <a:lnTo>
                  <a:pt x="519779" y="330019"/>
                </a:lnTo>
                <a:lnTo>
                  <a:pt x="541441" y="333476"/>
                </a:lnTo>
                <a:lnTo>
                  <a:pt x="543218" y="332807"/>
                </a:lnTo>
                <a:lnTo>
                  <a:pt x="544402" y="331409"/>
                </a:lnTo>
                <a:lnTo>
                  <a:pt x="546772" y="32575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83"/>
          <p:cNvSpPr/>
          <p:nvPr/>
        </p:nvSpPr>
        <p:spPr>
          <a:xfrm>
            <a:off x="6682026" y="1388744"/>
            <a:ext cx="75962" cy="591504"/>
          </a:xfrm>
          <a:custGeom>
            <a:avLst/>
            <a:gdLst/>
            <a:ahLst/>
            <a:cxnLst/>
            <a:rect l="0" t="0" r="0" b="0"/>
            <a:pathLst>
              <a:path w="75962" h="591504">
                <a:moveTo>
                  <a:pt x="7381" y="0"/>
                </a:moveTo>
                <a:lnTo>
                  <a:pt x="2831" y="13653"/>
                </a:lnTo>
                <a:lnTo>
                  <a:pt x="596" y="22896"/>
                </a:lnTo>
                <a:lnTo>
                  <a:pt x="0" y="26694"/>
                </a:lnTo>
                <a:lnTo>
                  <a:pt x="1878" y="35994"/>
                </a:lnTo>
                <a:lnTo>
                  <a:pt x="3713" y="41141"/>
                </a:lnTo>
                <a:lnTo>
                  <a:pt x="5751" y="59560"/>
                </a:lnTo>
                <a:lnTo>
                  <a:pt x="6294" y="71140"/>
                </a:lnTo>
                <a:lnTo>
                  <a:pt x="7609" y="85527"/>
                </a:lnTo>
                <a:lnTo>
                  <a:pt x="11610" y="119292"/>
                </a:lnTo>
                <a:lnTo>
                  <a:pt x="14011" y="133821"/>
                </a:lnTo>
                <a:lnTo>
                  <a:pt x="16563" y="146364"/>
                </a:lnTo>
                <a:lnTo>
                  <a:pt x="19217" y="157584"/>
                </a:lnTo>
                <a:lnTo>
                  <a:pt x="21939" y="172684"/>
                </a:lnTo>
                <a:lnTo>
                  <a:pt x="30321" y="226532"/>
                </a:lnTo>
                <a:lnTo>
                  <a:pt x="33153" y="241509"/>
                </a:lnTo>
                <a:lnTo>
                  <a:pt x="35992" y="255304"/>
                </a:lnTo>
                <a:lnTo>
                  <a:pt x="37885" y="269262"/>
                </a:lnTo>
                <a:lnTo>
                  <a:pt x="39147" y="283331"/>
                </a:lnTo>
                <a:lnTo>
                  <a:pt x="41502" y="318330"/>
                </a:lnTo>
                <a:lnTo>
                  <a:pt x="48183" y="399438"/>
                </a:lnTo>
                <a:lnTo>
                  <a:pt x="55242" y="474270"/>
                </a:lnTo>
                <a:lnTo>
                  <a:pt x="56434" y="492393"/>
                </a:lnTo>
                <a:lnTo>
                  <a:pt x="57227" y="508284"/>
                </a:lnTo>
                <a:lnTo>
                  <a:pt x="58710" y="521737"/>
                </a:lnTo>
                <a:lnTo>
                  <a:pt x="60650" y="533562"/>
                </a:lnTo>
                <a:lnTo>
                  <a:pt x="62897" y="544303"/>
                </a:lnTo>
                <a:lnTo>
                  <a:pt x="65346" y="552416"/>
                </a:lnTo>
                <a:lnTo>
                  <a:pt x="67932" y="558778"/>
                </a:lnTo>
                <a:lnTo>
                  <a:pt x="70609" y="563971"/>
                </a:lnTo>
                <a:lnTo>
                  <a:pt x="72393" y="568386"/>
                </a:lnTo>
                <a:lnTo>
                  <a:pt x="73582" y="572282"/>
                </a:lnTo>
                <a:lnTo>
                  <a:pt x="75961" y="59150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84"/>
          <p:cNvSpPr/>
          <p:nvPr/>
        </p:nvSpPr>
        <p:spPr>
          <a:xfrm>
            <a:off x="6183629" y="2117407"/>
            <a:ext cx="1054419" cy="60008"/>
          </a:xfrm>
          <a:custGeom>
            <a:avLst/>
            <a:gdLst/>
            <a:ahLst/>
            <a:cxnLst/>
            <a:rect l="0" t="0" r="0" b="0"/>
            <a:pathLst>
              <a:path w="1054419" h="60008">
                <a:moveTo>
                  <a:pt x="0" y="60007"/>
                </a:moveTo>
                <a:lnTo>
                  <a:pt x="169787" y="60007"/>
                </a:lnTo>
                <a:lnTo>
                  <a:pt x="197964" y="59055"/>
                </a:lnTo>
                <a:lnTo>
                  <a:pt x="303229" y="53222"/>
                </a:lnTo>
                <a:lnTo>
                  <a:pt x="340509" y="52229"/>
                </a:lnTo>
                <a:lnTo>
                  <a:pt x="376127" y="51788"/>
                </a:lnTo>
                <a:lnTo>
                  <a:pt x="399342" y="50718"/>
                </a:lnTo>
                <a:lnTo>
                  <a:pt x="481861" y="45613"/>
                </a:lnTo>
                <a:lnTo>
                  <a:pt x="528803" y="44085"/>
                </a:lnTo>
                <a:lnTo>
                  <a:pt x="554465" y="42725"/>
                </a:lnTo>
                <a:lnTo>
                  <a:pt x="728913" y="31038"/>
                </a:lnTo>
                <a:lnTo>
                  <a:pt x="791639" y="28082"/>
                </a:lnTo>
                <a:lnTo>
                  <a:pt x="816366" y="27294"/>
                </a:lnTo>
                <a:lnTo>
                  <a:pt x="841425" y="25816"/>
                </a:lnTo>
                <a:lnTo>
                  <a:pt x="892127" y="21634"/>
                </a:lnTo>
                <a:lnTo>
                  <a:pt x="938156" y="16600"/>
                </a:lnTo>
                <a:lnTo>
                  <a:pt x="959765" y="13924"/>
                </a:lnTo>
                <a:lnTo>
                  <a:pt x="976076" y="12140"/>
                </a:lnTo>
                <a:lnTo>
                  <a:pt x="988855" y="10951"/>
                </a:lnTo>
                <a:lnTo>
                  <a:pt x="999279" y="10158"/>
                </a:lnTo>
                <a:lnTo>
                  <a:pt x="1009087" y="8677"/>
                </a:lnTo>
                <a:lnTo>
                  <a:pt x="1018482" y="6737"/>
                </a:lnTo>
                <a:lnTo>
                  <a:pt x="105441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85"/>
          <p:cNvSpPr/>
          <p:nvPr/>
        </p:nvSpPr>
        <p:spPr>
          <a:xfrm>
            <a:off x="6552247" y="2245995"/>
            <a:ext cx="188596" cy="497206"/>
          </a:xfrm>
          <a:custGeom>
            <a:avLst/>
            <a:gdLst/>
            <a:ahLst/>
            <a:cxnLst/>
            <a:rect l="0" t="0" r="0" b="0"/>
            <a:pathLst>
              <a:path w="188596" h="497206">
                <a:moveTo>
                  <a:pt x="0" y="0"/>
                </a:moveTo>
                <a:lnTo>
                  <a:pt x="4551" y="13652"/>
                </a:lnTo>
                <a:lnTo>
                  <a:pt x="9326" y="25435"/>
                </a:lnTo>
                <a:lnTo>
                  <a:pt x="14622" y="37974"/>
                </a:lnTo>
                <a:lnTo>
                  <a:pt x="20151" y="53072"/>
                </a:lnTo>
                <a:lnTo>
                  <a:pt x="46823" y="118595"/>
                </a:lnTo>
                <a:lnTo>
                  <a:pt x="75786" y="187645"/>
                </a:lnTo>
                <a:lnTo>
                  <a:pt x="91150" y="222145"/>
                </a:lnTo>
                <a:lnTo>
                  <a:pt x="97915" y="236679"/>
                </a:lnTo>
                <a:lnTo>
                  <a:pt x="104329" y="253036"/>
                </a:lnTo>
                <a:lnTo>
                  <a:pt x="110510" y="270608"/>
                </a:lnTo>
                <a:lnTo>
                  <a:pt x="116536" y="288990"/>
                </a:lnTo>
                <a:lnTo>
                  <a:pt x="123411" y="307912"/>
                </a:lnTo>
                <a:lnTo>
                  <a:pt x="138669" y="346717"/>
                </a:lnTo>
                <a:lnTo>
                  <a:pt x="143881" y="361637"/>
                </a:lnTo>
                <a:lnTo>
                  <a:pt x="147356" y="373489"/>
                </a:lnTo>
                <a:lnTo>
                  <a:pt x="149672" y="383295"/>
                </a:lnTo>
                <a:lnTo>
                  <a:pt x="152169" y="392690"/>
                </a:lnTo>
                <a:lnTo>
                  <a:pt x="157483" y="410749"/>
                </a:lnTo>
                <a:lnTo>
                  <a:pt x="160480" y="425760"/>
                </a:lnTo>
                <a:lnTo>
                  <a:pt x="161279" y="432430"/>
                </a:lnTo>
                <a:lnTo>
                  <a:pt x="164707" y="442381"/>
                </a:lnTo>
                <a:lnTo>
                  <a:pt x="169406" y="451883"/>
                </a:lnTo>
                <a:lnTo>
                  <a:pt x="171992" y="458418"/>
                </a:lnTo>
                <a:lnTo>
                  <a:pt x="188595" y="49720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786"/>
          <p:cNvSpPr/>
          <p:nvPr/>
        </p:nvSpPr>
        <p:spPr>
          <a:xfrm>
            <a:off x="4597717" y="2249628"/>
            <a:ext cx="582931" cy="707885"/>
          </a:xfrm>
          <a:custGeom>
            <a:avLst/>
            <a:gdLst/>
            <a:ahLst/>
            <a:cxnLst/>
            <a:rect l="0" t="0" r="0" b="0"/>
            <a:pathLst>
              <a:path w="582931" h="707885">
                <a:moveTo>
                  <a:pt x="582930" y="4939"/>
                </a:moveTo>
                <a:lnTo>
                  <a:pt x="578379" y="388"/>
                </a:lnTo>
                <a:lnTo>
                  <a:pt x="577038" y="0"/>
                </a:lnTo>
                <a:lnTo>
                  <a:pt x="576145" y="694"/>
                </a:lnTo>
                <a:lnTo>
                  <a:pt x="570160" y="13202"/>
                </a:lnTo>
                <a:lnTo>
                  <a:pt x="553914" y="34017"/>
                </a:lnTo>
                <a:lnTo>
                  <a:pt x="452520" y="189629"/>
                </a:lnTo>
                <a:lnTo>
                  <a:pt x="436935" y="211886"/>
                </a:lnTo>
                <a:lnTo>
                  <a:pt x="422735" y="231486"/>
                </a:lnTo>
                <a:lnTo>
                  <a:pt x="376477" y="291364"/>
                </a:lnTo>
                <a:lnTo>
                  <a:pt x="348140" y="327334"/>
                </a:lnTo>
                <a:lnTo>
                  <a:pt x="306494" y="382541"/>
                </a:lnTo>
                <a:lnTo>
                  <a:pt x="253264" y="455447"/>
                </a:lnTo>
                <a:lnTo>
                  <a:pt x="230990" y="484565"/>
                </a:lnTo>
                <a:lnTo>
                  <a:pt x="219716" y="498997"/>
                </a:lnTo>
                <a:lnTo>
                  <a:pt x="191949" y="532813"/>
                </a:lnTo>
                <a:lnTo>
                  <a:pt x="176543" y="551165"/>
                </a:lnTo>
                <a:lnTo>
                  <a:pt x="163416" y="566257"/>
                </a:lnTo>
                <a:lnTo>
                  <a:pt x="141209" y="590646"/>
                </a:lnTo>
                <a:lnTo>
                  <a:pt x="116735" y="616091"/>
                </a:lnTo>
                <a:lnTo>
                  <a:pt x="103541" y="629544"/>
                </a:lnTo>
                <a:lnTo>
                  <a:pt x="90935" y="641369"/>
                </a:lnTo>
                <a:lnTo>
                  <a:pt x="78721" y="652111"/>
                </a:lnTo>
                <a:lnTo>
                  <a:pt x="66768" y="662130"/>
                </a:lnTo>
                <a:lnTo>
                  <a:pt x="55942" y="670714"/>
                </a:lnTo>
                <a:lnTo>
                  <a:pt x="45867" y="678341"/>
                </a:lnTo>
                <a:lnTo>
                  <a:pt x="28958" y="689991"/>
                </a:lnTo>
                <a:lnTo>
                  <a:pt x="14084" y="697502"/>
                </a:lnTo>
                <a:lnTo>
                  <a:pt x="0" y="70788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787"/>
          <p:cNvSpPr/>
          <p:nvPr/>
        </p:nvSpPr>
        <p:spPr>
          <a:xfrm>
            <a:off x="5112067" y="3008947"/>
            <a:ext cx="102871" cy="480061"/>
          </a:xfrm>
          <a:custGeom>
            <a:avLst/>
            <a:gdLst/>
            <a:ahLst/>
            <a:cxnLst/>
            <a:rect l="0" t="0" r="0" b="0"/>
            <a:pathLst>
              <a:path w="102871" h="480061">
                <a:moveTo>
                  <a:pt x="0" y="0"/>
                </a:moveTo>
                <a:lnTo>
                  <a:pt x="0" y="22754"/>
                </a:lnTo>
                <a:lnTo>
                  <a:pt x="953" y="32314"/>
                </a:lnTo>
                <a:lnTo>
                  <a:pt x="2540" y="41546"/>
                </a:lnTo>
                <a:lnTo>
                  <a:pt x="4551" y="50557"/>
                </a:lnTo>
                <a:lnTo>
                  <a:pt x="5891" y="60375"/>
                </a:lnTo>
                <a:lnTo>
                  <a:pt x="6785" y="70730"/>
                </a:lnTo>
                <a:lnTo>
                  <a:pt x="7381" y="81443"/>
                </a:lnTo>
                <a:lnTo>
                  <a:pt x="12770" y="142030"/>
                </a:lnTo>
                <a:lnTo>
                  <a:pt x="16133" y="167076"/>
                </a:lnTo>
                <a:lnTo>
                  <a:pt x="20281" y="193299"/>
                </a:lnTo>
                <a:lnTo>
                  <a:pt x="24950" y="220306"/>
                </a:lnTo>
                <a:lnTo>
                  <a:pt x="31874" y="251646"/>
                </a:lnTo>
                <a:lnTo>
                  <a:pt x="49726" y="322027"/>
                </a:lnTo>
                <a:lnTo>
                  <a:pt x="72096" y="404767"/>
                </a:lnTo>
                <a:lnTo>
                  <a:pt x="77591" y="423197"/>
                </a:lnTo>
                <a:lnTo>
                  <a:pt x="82207" y="437389"/>
                </a:lnTo>
                <a:lnTo>
                  <a:pt x="86238" y="448755"/>
                </a:lnTo>
                <a:lnTo>
                  <a:pt x="89877" y="457285"/>
                </a:lnTo>
                <a:lnTo>
                  <a:pt x="93255" y="463924"/>
                </a:lnTo>
                <a:lnTo>
                  <a:pt x="102870" y="4800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788"/>
          <p:cNvSpPr/>
          <p:nvPr/>
        </p:nvSpPr>
        <p:spPr>
          <a:xfrm>
            <a:off x="6175057" y="1320165"/>
            <a:ext cx="617221" cy="660083"/>
          </a:xfrm>
          <a:custGeom>
            <a:avLst/>
            <a:gdLst/>
            <a:ahLst/>
            <a:cxnLst/>
            <a:rect l="0" t="0" r="0" b="0"/>
            <a:pathLst>
              <a:path w="617221" h="660083">
                <a:moveTo>
                  <a:pt x="617220" y="0"/>
                </a:moveTo>
                <a:lnTo>
                  <a:pt x="468196" y="149024"/>
                </a:lnTo>
                <a:lnTo>
                  <a:pt x="455005" y="164119"/>
                </a:lnTo>
                <a:lnTo>
                  <a:pt x="443355" y="178945"/>
                </a:lnTo>
                <a:lnTo>
                  <a:pt x="385920" y="259713"/>
                </a:lnTo>
                <a:lnTo>
                  <a:pt x="370627" y="279822"/>
                </a:lnTo>
                <a:lnTo>
                  <a:pt x="356623" y="297038"/>
                </a:lnTo>
                <a:lnTo>
                  <a:pt x="330901" y="327279"/>
                </a:lnTo>
                <a:lnTo>
                  <a:pt x="306770" y="356595"/>
                </a:lnTo>
                <a:lnTo>
                  <a:pt x="258111" y="418077"/>
                </a:lnTo>
                <a:lnTo>
                  <a:pt x="174113" y="526531"/>
                </a:lnTo>
                <a:lnTo>
                  <a:pt x="158938" y="545330"/>
                </a:lnTo>
                <a:lnTo>
                  <a:pt x="146917" y="560721"/>
                </a:lnTo>
                <a:lnTo>
                  <a:pt x="136997" y="573839"/>
                </a:lnTo>
                <a:lnTo>
                  <a:pt x="128479" y="585441"/>
                </a:lnTo>
                <a:lnTo>
                  <a:pt x="113934" y="603413"/>
                </a:lnTo>
                <a:lnTo>
                  <a:pt x="100168" y="617751"/>
                </a:lnTo>
                <a:lnTo>
                  <a:pt x="84524" y="630473"/>
                </a:lnTo>
                <a:lnTo>
                  <a:pt x="65506" y="642478"/>
                </a:lnTo>
                <a:lnTo>
                  <a:pt x="47212" y="652258"/>
                </a:lnTo>
                <a:lnTo>
                  <a:pt x="31557" y="657764"/>
                </a:lnTo>
                <a:lnTo>
                  <a:pt x="17734" y="659624"/>
                </a:lnTo>
                <a:lnTo>
                  <a:pt x="0" y="66008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789"/>
          <p:cNvSpPr/>
          <p:nvPr/>
        </p:nvSpPr>
        <p:spPr>
          <a:xfrm>
            <a:off x="6222348" y="908942"/>
            <a:ext cx="484205" cy="307054"/>
          </a:xfrm>
          <a:custGeom>
            <a:avLst/>
            <a:gdLst/>
            <a:ahLst/>
            <a:cxnLst/>
            <a:rect l="0" t="0" r="0" b="0"/>
            <a:pathLst>
              <a:path w="484205" h="307054">
                <a:moveTo>
                  <a:pt x="12717" y="136902"/>
                </a:moveTo>
                <a:lnTo>
                  <a:pt x="785" y="113039"/>
                </a:lnTo>
                <a:lnTo>
                  <a:pt x="0" y="107659"/>
                </a:lnTo>
                <a:lnTo>
                  <a:pt x="429" y="102167"/>
                </a:lnTo>
                <a:lnTo>
                  <a:pt x="1667" y="96600"/>
                </a:lnTo>
                <a:lnTo>
                  <a:pt x="3445" y="90984"/>
                </a:lnTo>
                <a:lnTo>
                  <a:pt x="5583" y="85335"/>
                </a:lnTo>
                <a:lnTo>
                  <a:pt x="7961" y="79664"/>
                </a:lnTo>
                <a:lnTo>
                  <a:pt x="11451" y="73979"/>
                </a:lnTo>
                <a:lnTo>
                  <a:pt x="15683" y="68283"/>
                </a:lnTo>
                <a:lnTo>
                  <a:pt x="20409" y="62581"/>
                </a:lnTo>
                <a:lnTo>
                  <a:pt x="25465" y="56875"/>
                </a:lnTo>
                <a:lnTo>
                  <a:pt x="36163" y="45455"/>
                </a:lnTo>
                <a:lnTo>
                  <a:pt x="43587" y="40695"/>
                </a:lnTo>
                <a:lnTo>
                  <a:pt x="52347" y="36569"/>
                </a:lnTo>
                <a:lnTo>
                  <a:pt x="71288" y="29445"/>
                </a:lnTo>
                <a:lnTo>
                  <a:pt x="100873" y="19127"/>
                </a:lnTo>
                <a:lnTo>
                  <a:pt x="129050" y="9628"/>
                </a:lnTo>
                <a:lnTo>
                  <a:pt x="142659" y="6333"/>
                </a:lnTo>
                <a:lnTo>
                  <a:pt x="155543" y="4136"/>
                </a:lnTo>
                <a:lnTo>
                  <a:pt x="167941" y="2671"/>
                </a:lnTo>
                <a:lnTo>
                  <a:pt x="178112" y="1695"/>
                </a:lnTo>
                <a:lnTo>
                  <a:pt x="186798" y="1044"/>
                </a:lnTo>
                <a:lnTo>
                  <a:pt x="194494" y="610"/>
                </a:lnTo>
                <a:lnTo>
                  <a:pt x="210663" y="128"/>
                </a:lnTo>
                <a:lnTo>
                  <a:pt x="218977" y="0"/>
                </a:lnTo>
                <a:lnTo>
                  <a:pt x="233292" y="2397"/>
                </a:lnTo>
                <a:lnTo>
                  <a:pt x="245053" y="6637"/>
                </a:lnTo>
                <a:lnTo>
                  <a:pt x="253455" y="11697"/>
                </a:lnTo>
                <a:lnTo>
                  <a:pt x="260364" y="19661"/>
                </a:lnTo>
                <a:lnTo>
                  <a:pt x="263540" y="24451"/>
                </a:lnTo>
                <a:lnTo>
                  <a:pt x="266609" y="29550"/>
                </a:lnTo>
                <a:lnTo>
                  <a:pt x="269608" y="34854"/>
                </a:lnTo>
                <a:lnTo>
                  <a:pt x="272560" y="40295"/>
                </a:lnTo>
                <a:lnTo>
                  <a:pt x="274528" y="45828"/>
                </a:lnTo>
                <a:lnTo>
                  <a:pt x="275841" y="51421"/>
                </a:lnTo>
                <a:lnTo>
                  <a:pt x="276715" y="57055"/>
                </a:lnTo>
                <a:lnTo>
                  <a:pt x="277298" y="62716"/>
                </a:lnTo>
                <a:lnTo>
                  <a:pt x="277687" y="68395"/>
                </a:lnTo>
                <a:lnTo>
                  <a:pt x="277946" y="74086"/>
                </a:lnTo>
                <a:lnTo>
                  <a:pt x="277166" y="80737"/>
                </a:lnTo>
                <a:lnTo>
                  <a:pt x="275694" y="88029"/>
                </a:lnTo>
                <a:lnTo>
                  <a:pt x="273760" y="95748"/>
                </a:lnTo>
                <a:lnTo>
                  <a:pt x="270565" y="103751"/>
                </a:lnTo>
                <a:lnTo>
                  <a:pt x="266531" y="111944"/>
                </a:lnTo>
                <a:lnTo>
                  <a:pt x="222247" y="191401"/>
                </a:lnTo>
                <a:lnTo>
                  <a:pt x="202996" y="224624"/>
                </a:lnTo>
                <a:lnTo>
                  <a:pt x="194814" y="237293"/>
                </a:lnTo>
                <a:lnTo>
                  <a:pt x="187456" y="247645"/>
                </a:lnTo>
                <a:lnTo>
                  <a:pt x="180644" y="256451"/>
                </a:lnTo>
                <a:lnTo>
                  <a:pt x="175151" y="263274"/>
                </a:lnTo>
                <a:lnTo>
                  <a:pt x="170536" y="268775"/>
                </a:lnTo>
                <a:lnTo>
                  <a:pt x="166507" y="273395"/>
                </a:lnTo>
                <a:lnTo>
                  <a:pt x="162869" y="279333"/>
                </a:lnTo>
                <a:lnTo>
                  <a:pt x="159491" y="286148"/>
                </a:lnTo>
                <a:lnTo>
                  <a:pt x="156286" y="293550"/>
                </a:lnTo>
                <a:lnTo>
                  <a:pt x="155102" y="298484"/>
                </a:lnTo>
                <a:lnTo>
                  <a:pt x="155265" y="301774"/>
                </a:lnTo>
                <a:lnTo>
                  <a:pt x="156326" y="303967"/>
                </a:lnTo>
                <a:lnTo>
                  <a:pt x="157986" y="305429"/>
                </a:lnTo>
                <a:lnTo>
                  <a:pt x="160046" y="306403"/>
                </a:lnTo>
                <a:lnTo>
                  <a:pt x="162371" y="307053"/>
                </a:lnTo>
                <a:lnTo>
                  <a:pt x="172574" y="305235"/>
                </a:lnTo>
                <a:lnTo>
                  <a:pt x="185682" y="301252"/>
                </a:lnTo>
                <a:lnTo>
                  <a:pt x="197858" y="296307"/>
                </a:lnTo>
                <a:lnTo>
                  <a:pt x="205677" y="293655"/>
                </a:lnTo>
                <a:lnTo>
                  <a:pt x="214699" y="290934"/>
                </a:lnTo>
                <a:lnTo>
                  <a:pt x="234884" y="285371"/>
                </a:lnTo>
                <a:lnTo>
                  <a:pt x="256556" y="279724"/>
                </a:lnTo>
                <a:lnTo>
                  <a:pt x="312930" y="266638"/>
                </a:lnTo>
                <a:lnTo>
                  <a:pt x="330969" y="263398"/>
                </a:lnTo>
                <a:lnTo>
                  <a:pt x="346805" y="261238"/>
                </a:lnTo>
                <a:lnTo>
                  <a:pt x="361172" y="259798"/>
                </a:lnTo>
                <a:lnTo>
                  <a:pt x="373608" y="258838"/>
                </a:lnTo>
                <a:lnTo>
                  <a:pt x="384756" y="258198"/>
                </a:lnTo>
                <a:lnTo>
                  <a:pt x="395045" y="257771"/>
                </a:lnTo>
                <a:lnTo>
                  <a:pt x="416638" y="257297"/>
                </a:lnTo>
                <a:lnTo>
                  <a:pt x="427730" y="257170"/>
                </a:lnTo>
                <a:lnTo>
                  <a:pt x="437030" y="258039"/>
                </a:lnTo>
                <a:lnTo>
                  <a:pt x="445134" y="259570"/>
                </a:lnTo>
                <a:lnTo>
                  <a:pt x="459220" y="262859"/>
                </a:lnTo>
                <a:lnTo>
                  <a:pt x="465643" y="263736"/>
                </a:lnTo>
                <a:lnTo>
                  <a:pt x="484204" y="2654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790"/>
          <p:cNvSpPr/>
          <p:nvPr/>
        </p:nvSpPr>
        <p:spPr>
          <a:xfrm>
            <a:off x="7412833" y="1946019"/>
            <a:ext cx="365283" cy="16979"/>
          </a:xfrm>
          <a:custGeom>
            <a:avLst/>
            <a:gdLst/>
            <a:ahLst/>
            <a:cxnLst/>
            <a:rect l="0" t="0" r="0" b="0"/>
            <a:pathLst>
              <a:path w="365283" h="16979">
                <a:moveTo>
                  <a:pt x="22382" y="8511"/>
                </a:moveTo>
                <a:lnTo>
                  <a:pt x="240" y="8511"/>
                </a:lnTo>
                <a:lnTo>
                  <a:pt x="0" y="9463"/>
                </a:lnTo>
                <a:lnTo>
                  <a:pt x="793" y="11051"/>
                </a:lnTo>
                <a:lnTo>
                  <a:pt x="2274" y="13062"/>
                </a:lnTo>
                <a:lnTo>
                  <a:pt x="4214" y="14402"/>
                </a:lnTo>
                <a:lnTo>
                  <a:pt x="6460" y="15296"/>
                </a:lnTo>
                <a:lnTo>
                  <a:pt x="8910" y="15892"/>
                </a:lnTo>
                <a:lnTo>
                  <a:pt x="12447" y="16289"/>
                </a:lnTo>
                <a:lnTo>
                  <a:pt x="21459" y="16730"/>
                </a:lnTo>
                <a:lnTo>
                  <a:pt x="37243" y="16978"/>
                </a:lnTo>
                <a:lnTo>
                  <a:pt x="196776" y="3499"/>
                </a:lnTo>
                <a:lnTo>
                  <a:pt x="231336" y="1521"/>
                </a:lnTo>
                <a:lnTo>
                  <a:pt x="256219" y="642"/>
                </a:lnTo>
                <a:lnTo>
                  <a:pt x="338276" y="0"/>
                </a:lnTo>
                <a:lnTo>
                  <a:pt x="344420" y="932"/>
                </a:lnTo>
                <a:lnTo>
                  <a:pt x="348516" y="2506"/>
                </a:lnTo>
                <a:lnTo>
                  <a:pt x="351247" y="4507"/>
                </a:lnTo>
                <a:lnTo>
                  <a:pt x="354020" y="5842"/>
                </a:lnTo>
                <a:lnTo>
                  <a:pt x="356822" y="6731"/>
                </a:lnTo>
                <a:lnTo>
                  <a:pt x="365282" y="851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791"/>
          <p:cNvSpPr/>
          <p:nvPr/>
        </p:nvSpPr>
        <p:spPr>
          <a:xfrm>
            <a:off x="7418069" y="2101188"/>
            <a:ext cx="411482" cy="59083"/>
          </a:xfrm>
          <a:custGeom>
            <a:avLst/>
            <a:gdLst/>
            <a:ahLst/>
            <a:cxnLst/>
            <a:rect l="0" t="0" r="0" b="0"/>
            <a:pathLst>
              <a:path w="411482" h="59083">
                <a:moveTo>
                  <a:pt x="0" y="59082"/>
                </a:moveTo>
                <a:lnTo>
                  <a:pt x="18204" y="49980"/>
                </a:lnTo>
                <a:lnTo>
                  <a:pt x="27376" y="47299"/>
                </a:lnTo>
                <a:lnTo>
                  <a:pt x="37301" y="45511"/>
                </a:lnTo>
                <a:lnTo>
                  <a:pt x="47728" y="44320"/>
                </a:lnTo>
                <a:lnTo>
                  <a:pt x="57536" y="42573"/>
                </a:lnTo>
                <a:lnTo>
                  <a:pt x="66933" y="40456"/>
                </a:lnTo>
                <a:lnTo>
                  <a:pt x="76054" y="38092"/>
                </a:lnTo>
                <a:lnTo>
                  <a:pt x="85946" y="36516"/>
                </a:lnTo>
                <a:lnTo>
                  <a:pt x="96350" y="35465"/>
                </a:lnTo>
                <a:lnTo>
                  <a:pt x="107096" y="34765"/>
                </a:lnTo>
                <a:lnTo>
                  <a:pt x="121880" y="32393"/>
                </a:lnTo>
                <a:lnTo>
                  <a:pt x="139356" y="28907"/>
                </a:lnTo>
                <a:lnTo>
                  <a:pt x="158626" y="24677"/>
                </a:lnTo>
                <a:lnTo>
                  <a:pt x="185761" y="19953"/>
                </a:lnTo>
                <a:lnTo>
                  <a:pt x="254011" y="9624"/>
                </a:lnTo>
                <a:lnTo>
                  <a:pt x="298949" y="3763"/>
                </a:lnTo>
                <a:lnTo>
                  <a:pt x="313600" y="2200"/>
                </a:lnTo>
                <a:lnTo>
                  <a:pt x="327176" y="1158"/>
                </a:lnTo>
                <a:lnTo>
                  <a:pt x="340038" y="463"/>
                </a:lnTo>
                <a:lnTo>
                  <a:pt x="352421" y="0"/>
                </a:lnTo>
                <a:lnTo>
                  <a:pt x="363535" y="644"/>
                </a:lnTo>
                <a:lnTo>
                  <a:pt x="373802" y="2026"/>
                </a:lnTo>
                <a:lnTo>
                  <a:pt x="383504" y="3899"/>
                </a:lnTo>
                <a:lnTo>
                  <a:pt x="389972" y="6101"/>
                </a:lnTo>
                <a:lnTo>
                  <a:pt x="394284" y="8521"/>
                </a:lnTo>
                <a:lnTo>
                  <a:pt x="411481" y="1621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792"/>
          <p:cNvSpPr/>
          <p:nvPr/>
        </p:nvSpPr>
        <p:spPr>
          <a:xfrm>
            <a:off x="8147086" y="1441513"/>
            <a:ext cx="647843" cy="504445"/>
          </a:xfrm>
          <a:custGeom>
            <a:avLst/>
            <a:gdLst/>
            <a:ahLst/>
            <a:cxnLst/>
            <a:rect l="0" t="0" r="0" b="0"/>
            <a:pathLst>
              <a:path w="647843" h="504445">
                <a:moveTo>
                  <a:pt x="8219" y="144399"/>
                </a:moveTo>
                <a:lnTo>
                  <a:pt x="3667" y="135297"/>
                </a:lnTo>
                <a:lnTo>
                  <a:pt x="1433" y="125749"/>
                </a:lnTo>
                <a:lnTo>
                  <a:pt x="440" y="115155"/>
                </a:lnTo>
                <a:lnTo>
                  <a:pt x="0" y="104097"/>
                </a:lnTo>
                <a:lnTo>
                  <a:pt x="2344" y="92832"/>
                </a:lnTo>
                <a:lnTo>
                  <a:pt x="6560" y="82428"/>
                </a:lnTo>
                <a:lnTo>
                  <a:pt x="11609" y="74629"/>
                </a:lnTo>
                <a:lnTo>
                  <a:pt x="24357" y="60332"/>
                </a:lnTo>
                <a:lnTo>
                  <a:pt x="40200" y="48582"/>
                </a:lnTo>
                <a:lnTo>
                  <a:pt x="56959" y="34517"/>
                </a:lnTo>
                <a:lnTo>
                  <a:pt x="70838" y="26348"/>
                </a:lnTo>
                <a:lnTo>
                  <a:pt x="89389" y="18589"/>
                </a:lnTo>
                <a:lnTo>
                  <a:pt x="116685" y="8791"/>
                </a:lnTo>
                <a:lnTo>
                  <a:pt x="128154" y="5416"/>
                </a:lnTo>
                <a:lnTo>
                  <a:pt x="145978" y="1666"/>
                </a:lnTo>
                <a:lnTo>
                  <a:pt x="162790" y="0"/>
                </a:lnTo>
                <a:lnTo>
                  <a:pt x="178835" y="212"/>
                </a:lnTo>
                <a:lnTo>
                  <a:pt x="198577" y="4734"/>
                </a:lnTo>
                <a:lnTo>
                  <a:pt x="216492" y="7449"/>
                </a:lnTo>
                <a:lnTo>
                  <a:pt x="228102" y="11460"/>
                </a:lnTo>
                <a:lnTo>
                  <a:pt x="239612" y="18958"/>
                </a:lnTo>
                <a:lnTo>
                  <a:pt x="250125" y="28640"/>
                </a:lnTo>
                <a:lnTo>
                  <a:pt x="262351" y="44801"/>
                </a:lnTo>
                <a:lnTo>
                  <a:pt x="272297" y="56001"/>
                </a:lnTo>
                <a:lnTo>
                  <a:pt x="275710" y="62607"/>
                </a:lnTo>
                <a:lnTo>
                  <a:pt x="279504" y="77567"/>
                </a:lnTo>
                <a:lnTo>
                  <a:pt x="281468" y="85557"/>
                </a:lnTo>
                <a:lnTo>
                  <a:pt x="283729" y="93741"/>
                </a:lnTo>
                <a:lnTo>
                  <a:pt x="286191" y="102054"/>
                </a:lnTo>
                <a:lnTo>
                  <a:pt x="287830" y="110454"/>
                </a:lnTo>
                <a:lnTo>
                  <a:pt x="288924" y="118912"/>
                </a:lnTo>
                <a:lnTo>
                  <a:pt x="289654" y="127407"/>
                </a:lnTo>
                <a:lnTo>
                  <a:pt x="289187" y="135929"/>
                </a:lnTo>
                <a:lnTo>
                  <a:pt x="287923" y="144467"/>
                </a:lnTo>
                <a:lnTo>
                  <a:pt x="286129" y="153017"/>
                </a:lnTo>
                <a:lnTo>
                  <a:pt x="279052" y="183253"/>
                </a:lnTo>
                <a:lnTo>
                  <a:pt x="275452" y="193162"/>
                </a:lnTo>
                <a:lnTo>
                  <a:pt x="271147" y="202625"/>
                </a:lnTo>
                <a:lnTo>
                  <a:pt x="250550" y="242896"/>
                </a:lnTo>
                <a:lnTo>
                  <a:pt x="242163" y="256736"/>
                </a:lnTo>
                <a:lnTo>
                  <a:pt x="231809" y="272630"/>
                </a:lnTo>
                <a:lnTo>
                  <a:pt x="220144" y="289894"/>
                </a:lnTo>
                <a:lnTo>
                  <a:pt x="208557" y="304261"/>
                </a:lnTo>
                <a:lnTo>
                  <a:pt x="197023" y="316696"/>
                </a:lnTo>
                <a:lnTo>
                  <a:pt x="185523" y="327844"/>
                </a:lnTo>
                <a:lnTo>
                  <a:pt x="170237" y="343848"/>
                </a:lnTo>
                <a:lnTo>
                  <a:pt x="132932" y="384491"/>
                </a:lnTo>
                <a:lnTo>
                  <a:pt x="114221" y="403520"/>
                </a:lnTo>
                <a:lnTo>
                  <a:pt x="96031" y="420969"/>
                </a:lnTo>
                <a:lnTo>
                  <a:pt x="78191" y="437364"/>
                </a:lnTo>
                <a:lnTo>
                  <a:pt x="65344" y="450199"/>
                </a:lnTo>
                <a:lnTo>
                  <a:pt x="55828" y="460661"/>
                </a:lnTo>
                <a:lnTo>
                  <a:pt x="42714" y="475460"/>
                </a:lnTo>
                <a:lnTo>
                  <a:pt x="26097" y="486837"/>
                </a:lnTo>
                <a:lnTo>
                  <a:pt x="28230" y="489634"/>
                </a:lnTo>
                <a:lnTo>
                  <a:pt x="30132" y="491713"/>
                </a:lnTo>
                <a:lnTo>
                  <a:pt x="32353" y="493099"/>
                </a:lnTo>
                <a:lnTo>
                  <a:pt x="37360" y="494639"/>
                </a:lnTo>
                <a:lnTo>
                  <a:pt x="55179" y="495628"/>
                </a:lnTo>
                <a:lnTo>
                  <a:pt x="75261" y="494847"/>
                </a:lnTo>
                <a:lnTo>
                  <a:pt x="87203" y="493284"/>
                </a:lnTo>
                <a:lnTo>
                  <a:pt x="100881" y="491289"/>
                </a:lnTo>
                <a:lnTo>
                  <a:pt x="113808" y="489959"/>
                </a:lnTo>
                <a:lnTo>
                  <a:pt x="126237" y="489072"/>
                </a:lnTo>
                <a:lnTo>
                  <a:pt x="138332" y="488481"/>
                </a:lnTo>
                <a:lnTo>
                  <a:pt x="151158" y="487135"/>
                </a:lnTo>
                <a:lnTo>
                  <a:pt x="164472" y="485285"/>
                </a:lnTo>
                <a:lnTo>
                  <a:pt x="191964" y="480689"/>
                </a:lnTo>
                <a:lnTo>
                  <a:pt x="220059" y="475471"/>
                </a:lnTo>
                <a:lnTo>
                  <a:pt x="235170" y="473699"/>
                </a:lnTo>
                <a:lnTo>
                  <a:pt x="250960" y="472517"/>
                </a:lnTo>
                <a:lnTo>
                  <a:pt x="267201" y="471729"/>
                </a:lnTo>
                <a:lnTo>
                  <a:pt x="330967" y="465774"/>
                </a:lnTo>
                <a:lnTo>
                  <a:pt x="371974" y="461519"/>
                </a:lnTo>
                <a:lnTo>
                  <a:pt x="408838" y="458683"/>
                </a:lnTo>
                <a:lnTo>
                  <a:pt x="442938" y="456791"/>
                </a:lnTo>
                <a:lnTo>
                  <a:pt x="521200" y="454130"/>
                </a:lnTo>
                <a:lnTo>
                  <a:pt x="577226" y="453231"/>
                </a:lnTo>
                <a:lnTo>
                  <a:pt x="589486" y="454109"/>
                </a:lnTo>
                <a:lnTo>
                  <a:pt x="602423" y="455647"/>
                </a:lnTo>
                <a:lnTo>
                  <a:pt x="615810" y="457626"/>
                </a:lnTo>
                <a:lnTo>
                  <a:pt x="633224" y="462363"/>
                </a:lnTo>
                <a:lnTo>
                  <a:pt x="647614" y="468615"/>
                </a:lnTo>
                <a:lnTo>
                  <a:pt x="647842" y="471033"/>
                </a:lnTo>
                <a:lnTo>
                  <a:pt x="645555" y="478800"/>
                </a:lnTo>
                <a:lnTo>
                  <a:pt x="638825" y="488602"/>
                </a:lnTo>
                <a:lnTo>
                  <a:pt x="625439" y="50444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793"/>
          <p:cNvSpPr/>
          <p:nvPr/>
        </p:nvSpPr>
        <p:spPr>
          <a:xfrm>
            <a:off x="8069580" y="2168880"/>
            <a:ext cx="761341" cy="85688"/>
          </a:xfrm>
          <a:custGeom>
            <a:avLst/>
            <a:gdLst/>
            <a:ahLst/>
            <a:cxnLst/>
            <a:rect l="0" t="0" r="0" b="0"/>
            <a:pathLst>
              <a:path w="761341" h="85688">
                <a:moveTo>
                  <a:pt x="0" y="85687"/>
                </a:moveTo>
                <a:lnTo>
                  <a:pt x="9102" y="76586"/>
                </a:lnTo>
                <a:lnTo>
                  <a:pt x="14639" y="73904"/>
                </a:lnTo>
                <a:lnTo>
                  <a:pt x="21190" y="72117"/>
                </a:lnTo>
                <a:lnTo>
                  <a:pt x="28414" y="70925"/>
                </a:lnTo>
                <a:lnTo>
                  <a:pt x="35135" y="69178"/>
                </a:lnTo>
                <a:lnTo>
                  <a:pt x="41521" y="67061"/>
                </a:lnTo>
                <a:lnTo>
                  <a:pt x="47683" y="64697"/>
                </a:lnTo>
                <a:lnTo>
                  <a:pt x="63221" y="62169"/>
                </a:lnTo>
                <a:lnTo>
                  <a:pt x="85010" y="59531"/>
                </a:lnTo>
                <a:lnTo>
                  <a:pt x="110965" y="56819"/>
                </a:lnTo>
                <a:lnTo>
                  <a:pt x="132079" y="55012"/>
                </a:lnTo>
                <a:lnTo>
                  <a:pt x="149965" y="53807"/>
                </a:lnTo>
                <a:lnTo>
                  <a:pt x="179999" y="52468"/>
                </a:lnTo>
                <a:lnTo>
                  <a:pt x="206046" y="51873"/>
                </a:lnTo>
                <a:lnTo>
                  <a:pt x="219279" y="50762"/>
                </a:lnTo>
                <a:lnTo>
                  <a:pt x="232863" y="49069"/>
                </a:lnTo>
                <a:lnTo>
                  <a:pt x="246682" y="46987"/>
                </a:lnTo>
                <a:lnTo>
                  <a:pt x="260657" y="45600"/>
                </a:lnTo>
                <a:lnTo>
                  <a:pt x="274736" y="44675"/>
                </a:lnTo>
                <a:lnTo>
                  <a:pt x="288885" y="44058"/>
                </a:lnTo>
                <a:lnTo>
                  <a:pt x="302127" y="42694"/>
                </a:lnTo>
                <a:lnTo>
                  <a:pt x="314766" y="40833"/>
                </a:lnTo>
                <a:lnTo>
                  <a:pt x="327001" y="38639"/>
                </a:lnTo>
                <a:lnTo>
                  <a:pt x="340873" y="37177"/>
                </a:lnTo>
                <a:lnTo>
                  <a:pt x="355835" y="36202"/>
                </a:lnTo>
                <a:lnTo>
                  <a:pt x="371528" y="35552"/>
                </a:lnTo>
                <a:lnTo>
                  <a:pt x="386749" y="34166"/>
                </a:lnTo>
                <a:lnTo>
                  <a:pt x="401661" y="32290"/>
                </a:lnTo>
                <a:lnTo>
                  <a:pt x="416364" y="30086"/>
                </a:lnTo>
                <a:lnTo>
                  <a:pt x="509869" y="17884"/>
                </a:lnTo>
                <a:lnTo>
                  <a:pt x="538986" y="14767"/>
                </a:lnTo>
                <a:lnTo>
                  <a:pt x="563159" y="12690"/>
                </a:lnTo>
                <a:lnTo>
                  <a:pt x="584037" y="11305"/>
                </a:lnTo>
                <a:lnTo>
                  <a:pt x="601765" y="9429"/>
                </a:lnTo>
                <a:lnTo>
                  <a:pt x="617395" y="7226"/>
                </a:lnTo>
                <a:lnTo>
                  <a:pt x="631624" y="4805"/>
                </a:lnTo>
                <a:lnTo>
                  <a:pt x="644920" y="3190"/>
                </a:lnTo>
                <a:lnTo>
                  <a:pt x="657594" y="2114"/>
                </a:lnTo>
                <a:lnTo>
                  <a:pt x="669853" y="1397"/>
                </a:lnTo>
                <a:lnTo>
                  <a:pt x="696175" y="600"/>
                </a:lnTo>
                <a:lnTo>
                  <a:pt x="749593" y="0"/>
                </a:lnTo>
                <a:lnTo>
                  <a:pt x="752141" y="939"/>
                </a:lnTo>
                <a:lnTo>
                  <a:pt x="754793" y="2519"/>
                </a:lnTo>
                <a:lnTo>
                  <a:pt x="761340" y="7346"/>
                </a:lnTo>
                <a:lnTo>
                  <a:pt x="760925" y="8695"/>
                </a:lnTo>
                <a:lnTo>
                  <a:pt x="759695" y="10547"/>
                </a:lnTo>
                <a:lnTo>
                  <a:pt x="754379" y="1710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794"/>
          <p:cNvSpPr/>
          <p:nvPr/>
        </p:nvSpPr>
        <p:spPr>
          <a:xfrm>
            <a:off x="8335327" y="2340292"/>
            <a:ext cx="102694" cy="445771"/>
          </a:xfrm>
          <a:custGeom>
            <a:avLst/>
            <a:gdLst/>
            <a:ahLst/>
            <a:cxnLst/>
            <a:rect l="0" t="0" r="0" b="0"/>
            <a:pathLst>
              <a:path w="102694" h="445771">
                <a:moveTo>
                  <a:pt x="0" y="0"/>
                </a:moveTo>
                <a:lnTo>
                  <a:pt x="4551" y="18203"/>
                </a:lnTo>
                <a:lnTo>
                  <a:pt x="6844" y="25471"/>
                </a:lnTo>
                <a:lnTo>
                  <a:pt x="9325" y="32220"/>
                </a:lnTo>
                <a:lnTo>
                  <a:pt x="11932" y="38625"/>
                </a:lnTo>
                <a:lnTo>
                  <a:pt x="19907" y="60982"/>
                </a:lnTo>
                <a:lnTo>
                  <a:pt x="61863" y="185661"/>
                </a:lnTo>
                <a:lnTo>
                  <a:pt x="66959" y="204737"/>
                </a:lnTo>
                <a:lnTo>
                  <a:pt x="70357" y="221264"/>
                </a:lnTo>
                <a:lnTo>
                  <a:pt x="72623" y="236092"/>
                </a:lnTo>
                <a:lnTo>
                  <a:pt x="76037" y="253597"/>
                </a:lnTo>
                <a:lnTo>
                  <a:pt x="84912" y="293367"/>
                </a:lnTo>
                <a:lnTo>
                  <a:pt x="96067" y="340395"/>
                </a:lnTo>
                <a:lnTo>
                  <a:pt x="98334" y="352660"/>
                </a:lnTo>
                <a:lnTo>
                  <a:pt x="99847" y="363694"/>
                </a:lnTo>
                <a:lnTo>
                  <a:pt x="100854" y="373908"/>
                </a:lnTo>
                <a:lnTo>
                  <a:pt x="101527" y="382622"/>
                </a:lnTo>
                <a:lnTo>
                  <a:pt x="101975" y="390336"/>
                </a:lnTo>
                <a:lnTo>
                  <a:pt x="102472" y="403988"/>
                </a:lnTo>
                <a:lnTo>
                  <a:pt x="102693" y="416405"/>
                </a:lnTo>
                <a:lnTo>
                  <a:pt x="100252" y="428274"/>
                </a:lnTo>
                <a:lnTo>
                  <a:pt x="94298" y="4457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795"/>
          <p:cNvSpPr/>
          <p:nvPr/>
        </p:nvSpPr>
        <p:spPr>
          <a:xfrm>
            <a:off x="6372225" y="3558906"/>
            <a:ext cx="437198" cy="58690"/>
          </a:xfrm>
          <a:custGeom>
            <a:avLst/>
            <a:gdLst/>
            <a:ahLst/>
            <a:cxnLst/>
            <a:rect l="0" t="0" r="0" b="0"/>
            <a:pathLst>
              <a:path w="437198" h="58690">
                <a:moveTo>
                  <a:pt x="0" y="58689"/>
                </a:moveTo>
                <a:lnTo>
                  <a:pt x="23863" y="58689"/>
                </a:lnTo>
                <a:lnTo>
                  <a:pt x="30196" y="57736"/>
                </a:lnTo>
                <a:lnTo>
                  <a:pt x="37276" y="56148"/>
                </a:lnTo>
                <a:lnTo>
                  <a:pt x="44853" y="54138"/>
                </a:lnTo>
                <a:lnTo>
                  <a:pt x="60892" y="49364"/>
                </a:lnTo>
                <a:lnTo>
                  <a:pt x="69170" y="46757"/>
                </a:lnTo>
                <a:lnTo>
                  <a:pt x="79450" y="44067"/>
                </a:lnTo>
                <a:lnTo>
                  <a:pt x="103574" y="38537"/>
                </a:lnTo>
                <a:lnTo>
                  <a:pt x="116674" y="34777"/>
                </a:lnTo>
                <a:lnTo>
                  <a:pt x="130170" y="30365"/>
                </a:lnTo>
                <a:lnTo>
                  <a:pt x="143930" y="25519"/>
                </a:lnTo>
                <a:lnTo>
                  <a:pt x="157866" y="22288"/>
                </a:lnTo>
                <a:lnTo>
                  <a:pt x="171918" y="20134"/>
                </a:lnTo>
                <a:lnTo>
                  <a:pt x="186050" y="18698"/>
                </a:lnTo>
                <a:lnTo>
                  <a:pt x="200233" y="16788"/>
                </a:lnTo>
                <a:lnTo>
                  <a:pt x="214452" y="14563"/>
                </a:lnTo>
                <a:lnTo>
                  <a:pt x="228693" y="12126"/>
                </a:lnTo>
                <a:lnTo>
                  <a:pt x="242949" y="10502"/>
                </a:lnTo>
                <a:lnTo>
                  <a:pt x="257216" y="9419"/>
                </a:lnTo>
                <a:lnTo>
                  <a:pt x="271490" y="8697"/>
                </a:lnTo>
                <a:lnTo>
                  <a:pt x="288625" y="7263"/>
                </a:lnTo>
                <a:lnTo>
                  <a:pt x="344386" y="1647"/>
                </a:lnTo>
                <a:lnTo>
                  <a:pt x="358178" y="658"/>
                </a:lnTo>
                <a:lnTo>
                  <a:pt x="370230" y="0"/>
                </a:lnTo>
                <a:lnTo>
                  <a:pt x="380170" y="513"/>
                </a:lnTo>
                <a:lnTo>
                  <a:pt x="388702" y="1807"/>
                </a:lnTo>
                <a:lnTo>
                  <a:pt x="396295" y="3623"/>
                </a:lnTo>
                <a:lnTo>
                  <a:pt x="404214" y="5785"/>
                </a:lnTo>
                <a:lnTo>
                  <a:pt x="437197" y="1582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796"/>
          <p:cNvSpPr/>
          <p:nvPr/>
        </p:nvSpPr>
        <p:spPr>
          <a:xfrm>
            <a:off x="6448707" y="3677602"/>
            <a:ext cx="403578" cy="49787"/>
          </a:xfrm>
          <a:custGeom>
            <a:avLst/>
            <a:gdLst/>
            <a:ahLst/>
            <a:cxnLst/>
            <a:rect l="0" t="0" r="0" b="0"/>
            <a:pathLst>
              <a:path w="403578" h="49787">
                <a:moveTo>
                  <a:pt x="17815" y="25718"/>
                </a:moveTo>
                <a:lnTo>
                  <a:pt x="4163" y="30268"/>
                </a:lnTo>
                <a:lnTo>
                  <a:pt x="1093" y="32562"/>
                </a:lnTo>
                <a:lnTo>
                  <a:pt x="0" y="35043"/>
                </a:lnTo>
                <a:lnTo>
                  <a:pt x="223" y="37649"/>
                </a:lnTo>
                <a:lnTo>
                  <a:pt x="1324" y="40340"/>
                </a:lnTo>
                <a:lnTo>
                  <a:pt x="3011" y="43086"/>
                </a:lnTo>
                <a:lnTo>
                  <a:pt x="5088" y="45869"/>
                </a:lnTo>
                <a:lnTo>
                  <a:pt x="7426" y="47724"/>
                </a:lnTo>
                <a:lnTo>
                  <a:pt x="9936" y="48961"/>
                </a:lnTo>
                <a:lnTo>
                  <a:pt x="12563" y="49786"/>
                </a:lnTo>
                <a:lnTo>
                  <a:pt x="16219" y="49383"/>
                </a:lnTo>
                <a:lnTo>
                  <a:pt x="20561" y="48162"/>
                </a:lnTo>
                <a:lnTo>
                  <a:pt x="25361" y="46396"/>
                </a:lnTo>
                <a:lnTo>
                  <a:pt x="35228" y="44265"/>
                </a:lnTo>
                <a:lnTo>
                  <a:pt x="48474" y="41893"/>
                </a:lnTo>
                <a:lnTo>
                  <a:pt x="63972" y="39359"/>
                </a:lnTo>
                <a:lnTo>
                  <a:pt x="81923" y="35764"/>
                </a:lnTo>
                <a:lnTo>
                  <a:pt x="122191" y="26690"/>
                </a:lnTo>
                <a:lnTo>
                  <a:pt x="187700" y="10872"/>
                </a:lnTo>
                <a:lnTo>
                  <a:pt x="206320" y="7248"/>
                </a:lnTo>
                <a:lnTo>
                  <a:pt x="222542" y="4832"/>
                </a:lnTo>
                <a:lnTo>
                  <a:pt x="237167" y="3221"/>
                </a:lnTo>
                <a:lnTo>
                  <a:pt x="250728" y="2148"/>
                </a:lnTo>
                <a:lnTo>
                  <a:pt x="263577" y="1432"/>
                </a:lnTo>
                <a:lnTo>
                  <a:pt x="288015" y="636"/>
                </a:lnTo>
                <a:lnTo>
                  <a:pt x="40357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797"/>
          <p:cNvSpPr/>
          <p:nvPr/>
        </p:nvSpPr>
        <p:spPr>
          <a:xfrm>
            <a:off x="7061713" y="3292659"/>
            <a:ext cx="682113" cy="502622"/>
          </a:xfrm>
          <a:custGeom>
            <a:avLst/>
            <a:gdLst/>
            <a:ahLst/>
            <a:cxnLst/>
            <a:rect l="0" t="0" r="0" b="0"/>
            <a:pathLst>
              <a:path w="682113" h="502622">
                <a:moveTo>
                  <a:pt x="13456" y="170631"/>
                </a:moveTo>
                <a:lnTo>
                  <a:pt x="13456" y="148488"/>
                </a:lnTo>
                <a:lnTo>
                  <a:pt x="15997" y="138882"/>
                </a:lnTo>
                <a:lnTo>
                  <a:pt x="20301" y="126040"/>
                </a:lnTo>
                <a:lnTo>
                  <a:pt x="25388" y="113983"/>
                </a:lnTo>
                <a:lnTo>
                  <a:pt x="33364" y="102274"/>
                </a:lnTo>
                <a:lnTo>
                  <a:pt x="44212" y="90720"/>
                </a:lnTo>
                <a:lnTo>
                  <a:pt x="58558" y="79235"/>
                </a:lnTo>
                <a:lnTo>
                  <a:pt x="74459" y="67780"/>
                </a:lnTo>
                <a:lnTo>
                  <a:pt x="107950" y="44905"/>
                </a:lnTo>
                <a:lnTo>
                  <a:pt x="127527" y="33472"/>
                </a:lnTo>
                <a:lnTo>
                  <a:pt x="138081" y="27757"/>
                </a:lnTo>
                <a:lnTo>
                  <a:pt x="148927" y="22994"/>
                </a:lnTo>
                <a:lnTo>
                  <a:pt x="159967" y="18866"/>
                </a:lnTo>
                <a:lnTo>
                  <a:pt x="171138" y="15162"/>
                </a:lnTo>
                <a:lnTo>
                  <a:pt x="183348" y="11740"/>
                </a:lnTo>
                <a:lnTo>
                  <a:pt x="196250" y="8506"/>
                </a:lnTo>
                <a:lnTo>
                  <a:pt x="209614" y="5397"/>
                </a:lnTo>
                <a:lnTo>
                  <a:pt x="221381" y="3325"/>
                </a:lnTo>
                <a:lnTo>
                  <a:pt x="242075" y="1022"/>
                </a:lnTo>
                <a:lnTo>
                  <a:pt x="263337" y="0"/>
                </a:lnTo>
                <a:lnTo>
                  <a:pt x="284535" y="497"/>
                </a:lnTo>
                <a:lnTo>
                  <a:pt x="303481" y="3893"/>
                </a:lnTo>
                <a:lnTo>
                  <a:pt x="318886" y="8578"/>
                </a:lnTo>
                <a:lnTo>
                  <a:pt x="325662" y="11160"/>
                </a:lnTo>
                <a:lnTo>
                  <a:pt x="338269" y="19110"/>
                </a:lnTo>
                <a:lnTo>
                  <a:pt x="349271" y="28993"/>
                </a:lnTo>
                <a:lnTo>
                  <a:pt x="357334" y="39736"/>
                </a:lnTo>
                <a:lnTo>
                  <a:pt x="361554" y="53400"/>
                </a:lnTo>
                <a:lnTo>
                  <a:pt x="362678" y="61044"/>
                </a:lnTo>
                <a:lnTo>
                  <a:pt x="361524" y="69950"/>
                </a:lnTo>
                <a:lnTo>
                  <a:pt x="358849" y="79698"/>
                </a:lnTo>
                <a:lnTo>
                  <a:pt x="355160" y="90007"/>
                </a:lnTo>
                <a:lnTo>
                  <a:pt x="350797" y="99736"/>
                </a:lnTo>
                <a:lnTo>
                  <a:pt x="345982" y="109080"/>
                </a:lnTo>
                <a:lnTo>
                  <a:pt x="334601" y="128987"/>
                </a:lnTo>
                <a:lnTo>
                  <a:pt x="320017" y="153710"/>
                </a:lnTo>
                <a:lnTo>
                  <a:pt x="311175" y="166018"/>
                </a:lnTo>
                <a:lnTo>
                  <a:pt x="301471" y="178033"/>
                </a:lnTo>
                <a:lnTo>
                  <a:pt x="291191" y="189853"/>
                </a:lnTo>
                <a:lnTo>
                  <a:pt x="269609" y="215686"/>
                </a:lnTo>
                <a:lnTo>
                  <a:pt x="258520" y="229243"/>
                </a:lnTo>
                <a:lnTo>
                  <a:pt x="238745" y="250663"/>
                </a:lnTo>
                <a:lnTo>
                  <a:pt x="125656" y="368931"/>
                </a:lnTo>
                <a:lnTo>
                  <a:pt x="96829" y="399986"/>
                </a:lnTo>
                <a:lnTo>
                  <a:pt x="73801" y="423547"/>
                </a:lnTo>
                <a:lnTo>
                  <a:pt x="54638" y="442111"/>
                </a:lnTo>
                <a:lnTo>
                  <a:pt x="10161" y="483336"/>
                </a:lnTo>
                <a:lnTo>
                  <a:pt x="2467" y="493126"/>
                </a:lnTo>
                <a:lnTo>
                  <a:pt x="416" y="497070"/>
                </a:lnTo>
                <a:lnTo>
                  <a:pt x="0" y="499699"/>
                </a:lnTo>
                <a:lnTo>
                  <a:pt x="676" y="501452"/>
                </a:lnTo>
                <a:lnTo>
                  <a:pt x="2079" y="502621"/>
                </a:lnTo>
                <a:lnTo>
                  <a:pt x="5871" y="502447"/>
                </a:lnTo>
                <a:lnTo>
                  <a:pt x="17706" y="499714"/>
                </a:lnTo>
                <a:lnTo>
                  <a:pt x="76840" y="483720"/>
                </a:lnTo>
                <a:lnTo>
                  <a:pt x="109052" y="476512"/>
                </a:lnTo>
                <a:lnTo>
                  <a:pt x="188023" y="460883"/>
                </a:lnTo>
                <a:lnTo>
                  <a:pt x="305316" y="440570"/>
                </a:lnTo>
                <a:lnTo>
                  <a:pt x="391187" y="427037"/>
                </a:lnTo>
                <a:lnTo>
                  <a:pt x="413867" y="424435"/>
                </a:lnTo>
                <a:lnTo>
                  <a:pt x="434702" y="422701"/>
                </a:lnTo>
                <a:lnTo>
                  <a:pt x="454307" y="421545"/>
                </a:lnTo>
                <a:lnTo>
                  <a:pt x="491330" y="420261"/>
                </a:lnTo>
                <a:lnTo>
                  <a:pt x="551923" y="419538"/>
                </a:lnTo>
                <a:lnTo>
                  <a:pt x="575316" y="419436"/>
                </a:lnTo>
                <a:lnTo>
                  <a:pt x="593770" y="420321"/>
                </a:lnTo>
                <a:lnTo>
                  <a:pt x="608930" y="421863"/>
                </a:lnTo>
                <a:lnTo>
                  <a:pt x="621893" y="423844"/>
                </a:lnTo>
                <a:lnTo>
                  <a:pt x="633394" y="426117"/>
                </a:lnTo>
                <a:lnTo>
                  <a:pt x="653792" y="431183"/>
                </a:lnTo>
                <a:lnTo>
                  <a:pt x="667303" y="436609"/>
                </a:lnTo>
                <a:lnTo>
                  <a:pt x="682112" y="44495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Collecting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Pick an appropriate question that you can ask your classmates.</a:t>
            </a:r>
          </a:p>
          <a:p>
            <a:pPr>
              <a:buNone/>
            </a:pPr>
            <a:r>
              <a:rPr lang="en-US" dirty="0" smtClean="0"/>
              <a:t>Consider how you can visually and numerically represent the data you collected.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Ways to organize data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Table</a:t>
            </a:r>
          </a:p>
          <a:p>
            <a:r>
              <a:rPr lang="en-US" dirty="0" smtClean="0"/>
              <a:t>Bar graph</a:t>
            </a:r>
          </a:p>
          <a:p>
            <a:r>
              <a:rPr lang="en-US" dirty="0" smtClean="0"/>
              <a:t>Line graph</a:t>
            </a:r>
          </a:p>
          <a:p>
            <a:r>
              <a:rPr lang="en-US" dirty="0" smtClean="0"/>
              <a:t>Pie chart</a:t>
            </a:r>
          </a:p>
          <a:p>
            <a:r>
              <a:rPr lang="en-US" dirty="0" smtClean="0"/>
              <a:t>List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980"/>
          <p:cNvSpPr/>
          <p:nvPr/>
        </p:nvSpPr>
        <p:spPr>
          <a:xfrm>
            <a:off x="277177" y="1277169"/>
            <a:ext cx="797243" cy="758363"/>
          </a:xfrm>
          <a:custGeom>
            <a:avLst/>
            <a:gdLst/>
            <a:ahLst/>
            <a:cxnLst/>
            <a:rect l="0" t="0" r="0" b="0"/>
            <a:pathLst>
              <a:path w="797243" h="758363">
                <a:moveTo>
                  <a:pt x="0" y="154438"/>
                </a:moveTo>
                <a:lnTo>
                  <a:pt x="0" y="158989"/>
                </a:lnTo>
                <a:lnTo>
                  <a:pt x="6844" y="175904"/>
                </a:lnTo>
                <a:lnTo>
                  <a:pt x="14622" y="193924"/>
                </a:lnTo>
                <a:lnTo>
                  <a:pt x="20151" y="212310"/>
                </a:lnTo>
                <a:lnTo>
                  <a:pt x="28323" y="230641"/>
                </a:lnTo>
                <a:lnTo>
                  <a:pt x="33170" y="239530"/>
                </a:lnTo>
                <a:lnTo>
                  <a:pt x="37353" y="251171"/>
                </a:lnTo>
                <a:lnTo>
                  <a:pt x="41095" y="264647"/>
                </a:lnTo>
                <a:lnTo>
                  <a:pt x="44541" y="279346"/>
                </a:lnTo>
                <a:lnTo>
                  <a:pt x="47792" y="292002"/>
                </a:lnTo>
                <a:lnTo>
                  <a:pt x="53943" y="313685"/>
                </a:lnTo>
                <a:lnTo>
                  <a:pt x="58822" y="328230"/>
                </a:lnTo>
                <a:lnTo>
                  <a:pt x="71863" y="364711"/>
                </a:lnTo>
                <a:lnTo>
                  <a:pt x="76484" y="381298"/>
                </a:lnTo>
                <a:lnTo>
                  <a:pt x="79564" y="396166"/>
                </a:lnTo>
                <a:lnTo>
                  <a:pt x="81618" y="409887"/>
                </a:lnTo>
                <a:lnTo>
                  <a:pt x="84892" y="426655"/>
                </a:lnTo>
                <a:lnTo>
                  <a:pt x="93610" y="465606"/>
                </a:lnTo>
                <a:lnTo>
                  <a:pt x="113989" y="550099"/>
                </a:lnTo>
                <a:lnTo>
                  <a:pt x="119877" y="571270"/>
                </a:lnTo>
                <a:lnTo>
                  <a:pt x="125668" y="593062"/>
                </a:lnTo>
                <a:lnTo>
                  <a:pt x="128546" y="606874"/>
                </a:lnTo>
                <a:lnTo>
                  <a:pt x="131418" y="621797"/>
                </a:lnTo>
                <a:lnTo>
                  <a:pt x="135237" y="636508"/>
                </a:lnTo>
                <a:lnTo>
                  <a:pt x="139688" y="651078"/>
                </a:lnTo>
                <a:lnTo>
                  <a:pt x="155968" y="699580"/>
                </a:lnTo>
                <a:lnTo>
                  <a:pt x="165381" y="718658"/>
                </a:lnTo>
                <a:lnTo>
                  <a:pt x="173833" y="734450"/>
                </a:lnTo>
                <a:lnTo>
                  <a:pt x="185679" y="757429"/>
                </a:lnTo>
                <a:lnTo>
                  <a:pt x="187603" y="758362"/>
                </a:lnTo>
                <a:lnTo>
                  <a:pt x="189839" y="758032"/>
                </a:lnTo>
                <a:lnTo>
                  <a:pt x="192282" y="756859"/>
                </a:lnTo>
                <a:lnTo>
                  <a:pt x="192958" y="755124"/>
                </a:lnTo>
                <a:lnTo>
                  <a:pt x="192456" y="753015"/>
                </a:lnTo>
                <a:lnTo>
                  <a:pt x="191169" y="750657"/>
                </a:lnTo>
                <a:lnTo>
                  <a:pt x="189739" y="742957"/>
                </a:lnTo>
                <a:lnTo>
                  <a:pt x="188934" y="725372"/>
                </a:lnTo>
                <a:lnTo>
                  <a:pt x="188615" y="668588"/>
                </a:lnTo>
                <a:lnTo>
                  <a:pt x="186703" y="648652"/>
                </a:lnTo>
                <a:lnTo>
                  <a:pt x="176816" y="563762"/>
                </a:lnTo>
                <a:lnTo>
                  <a:pt x="175027" y="544478"/>
                </a:lnTo>
                <a:lnTo>
                  <a:pt x="173835" y="528765"/>
                </a:lnTo>
                <a:lnTo>
                  <a:pt x="172087" y="514479"/>
                </a:lnTo>
                <a:lnTo>
                  <a:pt x="169970" y="501146"/>
                </a:lnTo>
                <a:lnTo>
                  <a:pt x="167606" y="488446"/>
                </a:lnTo>
                <a:lnTo>
                  <a:pt x="162439" y="466716"/>
                </a:lnTo>
                <a:lnTo>
                  <a:pt x="156968" y="446581"/>
                </a:lnTo>
                <a:lnTo>
                  <a:pt x="151361" y="424932"/>
                </a:lnTo>
                <a:lnTo>
                  <a:pt x="145675" y="408110"/>
                </a:lnTo>
                <a:lnTo>
                  <a:pt x="129197" y="364019"/>
                </a:lnTo>
                <a:lnTo>
                  <a:pt x="119469" y="335116"/>
                </a:lnTo>
                <a:lnTo>
                  <a:pt x="98500" y="267442"/>
                </a:lnTo>
                <a:lnTo>
                  <a:pt x="90431" y="238346"/>
                </a:lnTo>
                <a:lnTo>
                  <a:pt x="84100" y="213234"/>
                </a:lnTo>
                <a:lnTo>
                  <a:pt x="78927" y="190778"/>
                </a:lnTo>
                <a:lnTo>
                  <a:pt x="75478" y="171997"/>
                </a:lnTo>
                <a:lnTo>
                  <a:pt x="73179" y="155667"/>
                </a:lnTo>
                <a:lnTo>
                  <a:pt x="71646" y="140970"/>
                </a:lnTo>
                <a:lnTo>
                  <a:pt x="69942" y="119559"/>
                </a:lnTo>
                <a:lnTo>
                  <a:pt x="70138" y="103694"/>
                </a:lnTo>
                <a:lnTo>
                  <a:pt x="75485" y="80527"/>
                </a:lnTo>
                <a:lnTo>
                  <a:pt x="76823" y="66496"/>
                </a:lnTo>
                <a:lnTo>
                  <a:pt x="77885" y="63425"/>
                </a:lnTo>
                <a:lnTo>
                  <a:pt x="81606" y="57473"/>
                </a:lnTo>
                <a:lnTo>
                  <a:pt x="89055" y="48767"/>
                </a:lnTo>
                <a:lnTo>
                  <a:pt x="92708" y="46843"/>
                </a:lnTo>
                <a:lnTo>
                  <a:pt x="101846" y="44706"/>
                </a:lnTo>
                <a:lnTo>
                  <a:pt x="122252" y="43502"/>
                </a:lnTo>
                <a:lnTo>
                  <a:pt x="135614" y="45761"/>
                </a:lnTo>
                <a:lnTo>
                  <a:pt x="147903" y="48987"/>
                </a:lnTo>
                <a:lnTo>
                  <a:pt x="165531" y="51756"/>
                </a:lnTo>
                <a:lnTo>
                  <a:pt x="184725" y="57233"/>
                </a:lnTo>
                <a:lnTo>
                  <a:pt x="215600" y="60231"/>
                </a:lnTo>
                <a:lnTo>
                  <a:pt x="244412" y="64309"/>
                </a:lnTo>
                <a:lnTo>
                  <a:pt x="258191" y="64824"/>
                </a:lnTo>
                <a:lnTo>
                  <a:pt x="271188" y="64215"/>
                </a:lnTo>
                <a:lnTo>
                  <a:pt x="283662" y="62857"/>
                </a:lnTo>
                <a:lnTo>
                  <a:pt x="296740" y="61952"/>
                </a:lnTo>
                <a:lnTo>
                  <a:pt x="310222" y="61348"/>
                </a:lnTo>
                <a:lnTo>
                  <a:pt x="323972" y="60946"/>
                </a:lnTo>
                <a:lnTo>
                  <a:pt x="337901" y="59725"/>
                </a:lnTo>
                <a:lnTo>
                  <a:pt x="351950" y="57958"/>
                </a:lnTo>
                <a:lnTo>
                  <a:pt x="366078" y="55828"/>
                </a:lnTo>
                <a:lnTo>
                  <a:pt x="394476" y="50921"/>
                </a:lnTo>
                <a:lnTo>
                  <a:pt x="533428" y="26358"/>
                </a:lnTo>
                <a:lnTo>
                  <a:pt x="663618" y="4834"/>
                </a:lnTo>
                <a:lnTo>
                  <a:pt x="694825" y="1362"/>
                </a:lnTo>
                <a:lnTo>
                  <a:pt x="719439" y="0"/>
                </a:lnTo>
                <a:lnTo>
                  <a:pt x="797242" y="1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981"/>
          <p:cNvSpPr/>
          <p:nvPr/>
        </p:nvSpPr>
        <p:spPr>
          <a:xfrm>
            <a:off x="397192" y="1697355"/>
            <a:ext cx="471488" cy="102871"/>
          </a:xfrm>
          <a:custGeom>
            <a:avLst/>
            <a:gdLst/>
            <a:ahLst/>
            <a:cxnLst/>
            <a:rect l="0" t="0" r="0" b="0"/>
            <a:pathLst>
              <a:path w="471488" h="102871">
                <a:moveTo>
                  <a:pt x="0" y="102870"/>
                </a:moveTo>
                <a:lnTo>
                  <a:pt x="0" y="98319"/>
                </a:lnTo>
                <a:lnTo>
                  <a:pt x="952" y="96026"/>
                </a:lnTo>
                <a:lnTo>
                  <a:pt x="2540" y="93544"/>
                </a:lnTo>
                <a:lnTo>
                  <a:pt x="4551" y="90938"/>
                </a:lnTo>
                <a:lnTo>
                  <a:pt x="8749" y="88248"/>
                </a:lnTo>
                <a:lnTo>
                  <a:pt x="14405" y="85502"/>
                </a:lnTo>
                <a:lnTo>
                  <a:pt x="21033" y="82718"/>
                </a:lnTo>
                <a:lnTo>
                  <a:pt x="33478" y="79626"/>
                </a:lnTo>
                <a:lnTo>
                  <a:pt x="39464" y="78801"/>
                </a:lnTo>
                <a:lnTo>
                  <a:pt x="47264" y="76347"/>
                </a:lnTo>
                <a:lnTo>
                  <a:pt x="56274" y="72805"/>
                </a:lnTo>
                <a:lnTo>
                  <a:pt x="66091" y="68539"/>
                </a:lnTo>
                <a:lnTo>
                  <a:pt x="80256" y="63790"/>
                </a:lnTo>
                <a:lnTo>
                  <a:pt x="97319" y="58719"/>
                </a:lnTo>
                <a:lnTo>
                  <a:pt x="147580" y="45021"/>
                </a:lnTo>
                <a:lnTo>
                  <a:pt x="161252" y="41443"/>
                </a:lnTo>
                <a:lnTo>
                  <a:pt x="189142" y="34929"/>
                </a:lnTo>
                <a:lnTo>
                  <a:pt x="264056" y="18435"/>
                </a:lnTo>
                <a:lnTo>
                  <a:pt x="281765" y="14195"/>
                </a:lnTo>
                <a:lnTo>
                  <a:pt x="296428" y="10416"/>
                </a:lnTo>
                <a:lnTo>
                  <a:pt x="309061" y="6944"/>
                </a:lnTo>
                <a:lnTo>
                  <a:pt x="321293" y="4629"/>
                </a:lnTo>
                <a:lnTo>
                  <a:pt x="333258" y="3086"/>
                </a:lnTo>
                <a:lnTo>
                  <a:pt x="345044" y="2057"/>
                </a:lnTo>
                <a:lnTo>
                  <a:pt x="355760" y="1371"/>
                </a:lnTo>
                <a:lnTo>
                  <a:pt x="375285" y="609"/>
                </a:lnTo>
                <a:lnTo>
                  <a:pt x="440157" y="80"/>
                </a:lnTo>
                <a:lnTo>
                  <a:pt x="47148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982"/>
          <p:cNvSpPr/>
          <p:nvPr/>
        </p:nvSpPr>
        <p:spPr>
          <a:xfrm>
            <a:off x="963493" y="1723557"/>
            <a:ext cx="428110" cy="331985"/>
          </a:xfrm>
          <a:custGeom>
            <a:avLst/>
            <a:gdLst/>
            <a:ahLst/>
            <a:cxnLst/>
            <a:rect l="0" t="0" r="0" b="0"/>
            <a:pathLst>
              <a:path w="428110" h="331985">
                <a:moveTo>
                  <a:pt x="256659" y="42378"/>
                </a:moveTo>
                <a:lnTo>
                  <a:pt x="247557" y="28725"/>
                </a:lnTo>
                <a:lnTo>
                  <a:pt x="243924" y="24703"/>
                </a:lnTo>
                <a:lnTo>
                  <a:pt x="240549" y="22022"/>
                </a:lnTo>
                <a:lnTo>
                  <a:pt x="234259" y="18091"/>
                </a:lnTo>
                <a:lnTo>
                  <a:pt x="224410" y="10522"/>
                </a:lnTo>
                <a:lnTo>
                  <a:pt x="215021" y="5042"/>
                </a:lnTo>
                <a:lnTo>
                  <a:pt x="204498" y="1971"/>
                </a:lnTo>
                <a:lnTo>
                  <a:pt x="193471" y="607"/>
                </a:lnTo>
                <a:lnTo>
                  <a:pt x="182220" y="0"/>
                </a:lnTo>
                <a:lnTo>
                  <a:pt x="170870" y="2271"/>
                </a:lnTo>
                <a:lnTo>
                  <a:pt x="143510" y="11489"/>
                </a:lnTo>
                <a:lnTo>
                  <a:pt x="135507" y="15118"/>
                </a:lnTo>
                <a:lnTo>
                  <a:pt x="127313" y="19442"/>
                </a:lnTo>
                <a:lnTo>
                  <a:pt x="118993" y="24230"/>
                </a:lnTo>
                <a:lnTo>
                  <a:pt x="111542" y="29327"/>
                </a:lnTo>
                <a:lnTo>
                  <a:pt x="104669" y="34629"/>
                </a:lnTo>
                <a:lnTo>
                  <a:pt x="98182" y="40070"/>
                </a:lnTo>
                <a:lnTo>
                  <a:pt x="91000" y="46554"/>
                </a:lnTo>
                <a:lnTo>
                  <a:pt x="75401" y="61379"/>
                </a:lnTo>
                <a:lnTo>
                  <a:pt x="68192" y="69332"/>
                </a:lnTo>
                <a:lnTo>
                  <a:pt x="61482" y="77492"/>
                </a:lnTo>
                <a:lnTo>
                  <a:pt x="55104" y="85790"/>
                </a:lnTo>
                <a:lnTo>
                  <a:pt x="48946" y="94179"/>
                </a:lnTo>
                <a:lnTo>
                  <a:pt x="37025" y="111120"/>
                </a:lnTo>
                <a:lnTo>
                  <a:pt x="32131" y="120591"/>
                </a:lnTo>
                <a:lnTo>
                  <a:pt x="27916" y="130715"/>
                </a:lnTo>
                <a:lnTo>
                  <a:pt x="24154" y="141274"/>
                </a:lnTo>
                <a:lnTo>
                  <a:pt x="20693" y="152124"/>
                </a:lnTo>
                <a:lnTo>
                  <a:pt x="17433" y="163167"/>
                </a:lnTo>
                <a:lnTo>
                  <a:pt x="11271" y="184644"/>
                </a:lnTo>
                <a:lnTo>
                  <a:pt x="5358" y="203715"/>
                </a:lnTo>
                <a:lnTo>
                  <a:pt x="3400" y="213753"/>
                </a:lnTo>
                <a:lnTo>
                  <a:pt x="2095" y="224255"/>
                </a:lnTo>
                <a:lnTo>
                  <a:pt x="1224" y="235067"/>
                </a:lnTo>
                <a:lnTo>
                  <a:pt x="644" y="245132"/>
                </a:lnTo>
                <a:lnTo>
                  <a:pt x="0" y="263936"/>
                </a:lnTo>
                <a:lnTo>
                  <a:pt x="780" y="271998"/>
                </a:lnTo>
                <a:lnTo>
                  <a:pt x="2253" y="279278"/>
                </a:lnTo>
                <a:lnTo>
                  <a:pt x="4188" y="286036"/>
                </a:lnTo>
                <a:lnTo>
                  <a:pt x="7382" y="292447"/>
                </a:lnTo>
                <a:lnTo>
                  <a:pt x="11417" y="298625"/>
                </a:lnTo>
                <a:lnTo>
                  <a:pt x="16012" y="304649"/>
                </a:lnTo>
                <a:lnTo>
                  <a:pt x="26197" y="313883"/>
                </a:lnTo>
                <a:lnTo>
                  <a:pt x="37074" y="321161"/>
                </a:lnTo>
                <a:lnTo>
                  <a:pt x="48258" y="327572"/>
                </a:lnTo>
                <a:lnTo>
                  <a:pt x="59579" y="331055"/>
                </a:lnTo>
                <a:lnTo>
                  <a:pt x="65265" y="331984"/>
                </a:lnTo>
                <a:lnTo>
                  <a:pt x="76662" y="330477"/>
                </a:lnTo>
                <a:lnTo>
                  <a:pt x="89030" y="325679"/>
                </a:lnTo>
                <a:lnTo>
                  <a:pt x="96329" y="321733"/>
                </a:lnTo>
                <a:lnTo>
                  <a:pt x="104052" y="317197"/>
                </a:lnTo>
                <a:lnTo>
                  <a:pt x="111106" y="312268"/>
                </a:lnTo>
                <a:lnTo>
                  <a:pt x="117714" y="307077"/>
                </a:lnTo>
                <a:lnTo>
                  <a:pt x="124024" y="301711"/>
                </a:lnTo>
                <a:lnTo>
                  <a:pt x="131088" y="296229"/>
                </a:lnTo>
                <a:lnTo>
                  <a:pt x="138655" y="290670"/>
                </a:lnTo>
                <a:lnTo>
                  <a:pt x="146557" y="285058"/>
                </a:lnTo>
                <a:lnTo>
                  <a:pt x="153730" y="278460"/>
                </a:lnTo>
                <a:lnTo>
                  <a:pt x="160417" y="271203"/>
                </a:lnTo>
                <a:lnTo>
                  <a:pt x="166780" y="263508"/>
                </a:lnTo>
                <a:lnTo>
                  <a:pt x="181470" y="244798"/>
                </a:lnTo>
                <a:lnTo>
                  <a:pt x="189388" y="234474"/>
                </a:lnTo>
                <a:lnTo>
                  <a:pt x="196572" y="224735"/>
                </a:lnTo>
                <a:lnTo>
                  <a:pt x="209634" y="206293"/>
                </a:lnTo>
                <a:lnTo>
                  <a:pt x="217689" y="192612"/>
                </a:lnTo>
                <a:lnTo>
                  <a:pt x="226869" y="175871"/>
                </a:lnTo>
                <a:lnTo>
                  <a:pt x="236799" y="157091"/>
                </a:lnTo>
                <a:lnTo>
                  <a:pt x="244371" y="140761"/>
                </a:lnTo>
                <a:lnTo>
                  <a:pt x="250372" y="126064"/>
                </a:lnTo>
                <a:lnTo>
                  <a:pt x="263369" y="89716"/>
                </a:lnTo>
                <a:lnTo>
                  <a:pt x="276294" y="51834"/>
                </a:lnTo>
                <a:lnTo>
                  <a:pt x="277369" y="43919"/>
                </a:lnTo>
                <a:lnTo>
                  <a:pt x="277133" y="36738"/>
                </a:lnTo>
                <a:lnTo>
                  <a:pt x="276023" y="30045"/>
                </a:lnTo>
                <a:lnTo>
                  <a:pt x="274331" y="22726"/>
                </a:lnTo>
                <a:lnTo>
                  <a:pt x="272250" y="14989"/>
                </a:lnTo>
                <a:lnTo>
                  <a:pt x="269911" y="6973"/>
                </a:lnTo>
                <a:lnTo>
                  <a:pt x="267311" y="608"/>
                </a:lnTo>
                <a:lnTo>
                  <a:pt x="266618" y="243"/>
                </a:lnTo>
                <a:lnTo>
                  <a:pt x="267108" y="6668"/>
                </a:lnTo>
                <a:lnTo>
                  <a:pt x="270193" y="31587"/>
                </a:lnTo>
                <a:lnTo>
                  <a:pt x="272349" y="43756"/>
                </a:lnTo>
                <a:lnTo>
                  <a:pt x="274739" y="54727"/>
                </a:lnTo>
                <a:lnTo>
                  <a:pt x="277285" y="64898"/>
                </a:lnTo>
                <a:lnTo>
                  <a:pt x="278982" y="75489"/>
                </a:lnTo>
                <a:lnTo>
                  <a:pt x="280114" y="86359"/>
                </a:lnTo>
                <a:lnTo>
                  <a:pt x="280868" y="97416"/>
                </a:lnTo>
                <a:lnTo>
                  <a:pt x="282323" y="108597"/>
                </a:lnTo>
                <a:lnTo>
                  <a:pt x="284246" y="119862"/>
                </a:lnTo>
                <a:lnTo>
                  <a:pt x="286480" y="131181"/>
                </a:lnTo>
                <a:lnTo>
                  <a:pt x="291503" y="153918"/>
                </a:lnTo>
                <a:lnTo>
                  <a:pt x="294176" y="165316"/>
                </a:lnTo>
                <a:lnTo>
                  <a:pt x="297863" y="178629"/>
                </a:lnTo>
                <a:lnTo>
                  <a:pt x="307039" y="208661"/>
                </a:lnTo>
                <a:lnTo>
                  <a:pt x="318365" y="244047"/>
                </a:lnTo>
                <a:lnTo>
                  <a:pt x="322561" y="253024"/>
                </a:lnTo>
                <a:lnTo>
                  <a:pt x="327264" y="260913"/>
                </a:lnTo>
                <a:lnTo>
                  <a:pt x="332304" y="268078"/>
                </a:lnTo>
                <a:lnTo>
                  <a:pt x="336616" y="273807"/>
                </a:lnTo>
                <a:lnTo>
                  <a:pt x="343948" y="282713"/>
                </a:lnTo>
                <a:lnTo>
                  <a:pt x="352922" y="289846"/>
                </a:lnTo>
                <a:lnTo>
                  <a:pt x="357981" y="293081"/>
                </a:lnTo>
                <a:lnTo>
                  <a:pt x="368684" y="296677"/>
                </a:lnTo>
                <a:lnTo>
                  <a:pt x="379790" y="298274"/>
                </a:lnTo>
                <a:lnTo>
                  <a:pt x="391076" y="298984"/>
                </a:lnTo>
                <a:lnTo>
                  <a:pt x="397706" y="298221"/>
                </a:lnTo>
                <a:lnTo>
                  <a:pt x="404983" y="296760"/>
                </a:lnTo>
                <a:lnTo>
                  <a:pt x="428109" y="2909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983"/>
          <p:cNvSpPr/>
          <p:nvPr/>
        </p:nvSpPr>
        <p:spPr>
          <a:xfrm>
            <a:off x="1485899" y="1697355"/>
            <a:ext cx="342902" cy="382214"/>
          </a:xfrm>
          <a:custGeom>
            <a:avLst/>
            <a:gdLst/>
            <a:ahLst/>
            <a:cxnLst/>
            <a:rect l="0" t="0" r="0" b="0"/>
            <a:pathLst>
              <a:path w="342902" h="382214">
                <a:moveTo>
                  <a:pt x="0" y="60007"/>
                </a:moveTo>
                <a:lnTo>
                  <a:pt x="0" y="78210"/>
                </a:lnTo>
                <a:lnTo>
                  <a:pt x="953" y="85478"/>
                </a:lnTo>
                <a:lnTo>
                  <a:pt x="2540" y="92228"/>
                </a:lnTo>
                <a:lnTo>
                  <a:pt x="4551" y="98632"/>
                </a:lnTo>
                <a:lnTo>
                  <a:pt x="8749" y="108617"/>
                </a:lnTo>
                <a:lnTo>
                  <a:pt x="14406" y="120989"/>
                </a:lnTo>
                <a:lnTo>
                  <a:pt x="21034" y="134951"/>
                </a:lnTo>
                <a:lnTo>
                  <a:pt x="26405" y="148070"/>
                </a:lnTo>
                <a:lnTo>
                  <a:pt x="30939" y="160626"/>
                </a:lnTo>
                <a:lnTo>
                  <a:pt x="34913" y="172806"/>
                </a:lnTo>
                <a:lnTo>
                  <a:pt x="39468" y="184736"/>
                </a:lnTo>
                <a:lnTo>
                  <a:pt x="44410" y="196500"/>
                </a:lnTo>
                <a:lnTo>
                  <a:pt x="49609" y="208152"/>
                </a:lnTo>
                <a:lnTo>
                  <a:pt x="60695" y="229256"/>
                </a:lnTo>
                <a:lnTo>
                  <a:pt x="93334" y="288264"/>
                </a:lnTo>
                <a:lnTo>
                  <a:pt x="107943" y="312191"/>
                </a:lnTo>
                <a:lnTo>
                  <a:pt x="120539" y="330999"/>
                </a:lnTo>
                <a:lnTo>
                  <a:pt x="131795" y="346396"/>
                </a:lnTo>
                <a:lnTo>
                  <a:pt x="141203" y="357613"/>
                </a:lnTo>
                <a:lnTo>
                  <a:pt x="149381" y="366044"/>
                </a:lnTo>
                <a:lnTo>
                  <a:pt x="167091" y="381867"/>
                </a:lnTo>
                <a:lnTo>
                  <a:pt x="169497" y="382213"/>
                </a:lnTo>
                <a:lnTo>
                  <a:pt x="172053" y="381491"/>
                </a:lnTo>
                <a:lnTo>
                  <a:pt x="174710" y="380057"/>
                </a:lnTo>
                <a:lnTo>
                  <a:pt x="176481" y="377196"/>
                </a:lnTo>
                <a:lnTo>
                  <a:pt x="178449" y="368938"/>
                </a:lnTo>
                <a:lnTo>
                  <a:pt x="178973" y="362163"/>
                </a:lnTo>
                <a:lnTo>
                  <a:pt x="179323" y="353837"/>
                </a:lnTo>
                <a:lnTo>
                  <a:pt x="179556" y="344476"/>
                </a:lnTo>
                <a:lnTo>
                  <a:pt x="181617" y="330616"/>
                </a:lnTo>
                <a:lnTo>
                  <a:pt x="184896" y="313755"/>
                </a:lnTo>
                <a:lnTo>
                  <a:pt x="188986" y="294895"/>
                </a:lnTo>
                <a:lnTo>
                  <a:pt x="194571" y="272797"/>
                </a:lnTo>
                <a:lnTo>
                  <a:pt x="208396" y="222843"/>
                </a:lnTo>
                <a:lnTo>
                  <a:pt x="215131" y="200949"/>
                </a:lnTo>
                <a:lnTo>
                  <a:pt x="221526" y="181591"/>
                </a:lnTo>
                <a:lnTo>
                  <a:pt x="227694" y="163923"/>
                </a:lnTo>
                <a:lnTo>
                  <a:pt x="233711" y="148334"/>
                </a:lnTo>
                <a:lnTo>
                  <a:pt x="239628" y="134132"/>
                </a:lnTo>
                <a:lnTo>
                  <a:pt x="245477" y="120854"/>
                </a:lnTo>
                <a:lnTo>
                  <a:pt x="253186" y="107239"/>
                </a:lnTo>
                <a:lnTo>
                  <a:pt x="262136" y="93400"/>
                </a:lnTo>
                <a:lnTo>
                  <a:pt x="271913" y="79412"/>
                </a:lnTo>
                <a:lnTo>
                  <a:pt x="279383" y="68181"/>
                </a:lnTo>
                <a:lnTo>
                  <a:pt x="285315" y="58789"/>
                </a:lnTo>
                <a:lnTo>
                  <a:pt x="290223" y="50622"/>
                </a:lnTo>
                <a:lnTo>
                  <a:pt x="295400" y="43273"/>
                </a:lnTo>
                <a:lnTo>
                  <a:pt x="300756" y="36469"/>
                </a:lnTo>
                <a:lnTo>
                  <a:pt x="306232" y="30027"/>
                </a:lnTo>
                <a:lnTo>
                  <a:pt x="311787" y="24780"/>
                </a:lnTo>
                <a:lnTo>
                  <a:pt x="317396" y="20330"/>
                </a:lnTo>
                <a:lnTo>
                  <a:pt x="327755" y="12845"/>
                </a:lnTo>
                <a:lnTo>
                  <a:pt x="331851" y="9516"/>
                </a:lnTo>
                <a:lnTo>
                  <a:pt x="34290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984"/>
          <p:cNvSpPr/>
          <p:nvPr/>
        </p:nvSpPr>
        <p:spPr>
          <a:xfrm>
            <a:off x="1903127" y="1765935"/>
            <a:ext cx="225060" cy="341979"/>
          </a:xfrm>
          <a:custGeom>
            <a:avLst/>
            <a:gdLst/>
            <a:ahLst/>
            <a:cxnLst/>
            <a:rect l="0" t="0" r="0" b="0"/>
            <a:pathLst>
              <a:path w="225060" h="341979">
                <a:moveTo>
                  <a:pt x="45687" y="0"/>
                </a:moveTo>
                <a:lnTo>
                  <a:pt x="45687" y="9101"/>
                </a:lnTo>
                <a:lnTo>
                  <a:pt x="44735" y="16545"/>
                </a:lnTo>
                <a:lnTo>
                  <a:pt x="43148" y="26270"/>
                </a:lnTo>
                <a:lnTo>
                  <a:pt x="41137" y="37516"/>
                </a:lnTo>
                <a:lnTo>
                  <a:pt x="37891" y="50728"/>
                </a:lnTo>
                <a:lnTo>
                  <a:pt x="33822" y="65251"/>
                </a:lnTo>
                <a:lnTo>
                  <a:pt x="29205" y="80648"/>
                </a:lnTo>
                <a:lnTo>
                  <a:pt x="18994" y="118076"/>
                </a:lnTo>
                <a:lnTo>
                  <a:pt x="13605" y="138724"/>
                </a:lnTo>
                <a:lnTo>
                  <a:pt x="9059" y="160110"/>
                </a:lnTo>
                <a:lnTo>
                  <a:pt x="5076" y="181988"/>
                </a:lnTo>
                <a:lnTo>
                  <a:pt x="1468" y="204193"/>
                </a:lnTo>
                <a:lnTo>
                  <a:pt x="15" y="221853"/>
                </a:lnTo>
                <a:lnTo>
                  <a:pt x="0" y="236485"/>
                </a:lnTo>
                <a:lnTo>
                  <a:pt x="941" y="249096"/>
                </a:lnTo>
                <a:lnTo>
                  <a:pt x="1569" y="260362"/>
                </a:lnTo>
                <a:lnTo>
                  <a:pt x="2267" y="280499"/>
                </a:lnTo>
                <a:lnTo>
                  <a:pt x="5310" y="290821"/>
                </a:lnTo>
                <a:lnTo>
                  <a:pt x="10197" y="301513"/>
                </a:lnTo>
                <a:lnTo>
                  <a:pt x="16312" y="312451"/>
                </a:lnTo>
                <a:lnTo>
                  <a:pt x="22294" y="320696"/>
                </a:lnTo>
                <a:lnTo>
                  <a:pt x="28187" y="327144"/>
                </a:lnTo>
                <a:lnTo>
                  <a:pt x="34020" y="332396"/>
                </a:lnTo>
                <a:lnTo>
                  <a:pt x="39814" y="335897"/>
                </a:lnTo>
                <a:lnTo>
                  <a:pt x="45582" y="338231"/>
                </a:lnTo>
                <a:lnTo>
                  <a:pt x="51332" y="339788"/>
                </a:lnTo>
                <a:lnTo>
                  <a:pt x="58023" y="340825"/>
                </a:lnTo>
                <a:lnTo>
                  <a:pt x="65341" y="341516"/>
                </a:lnTo>
                <a:lnTo>
                  <a:pt x="73078" y="341978"/>
                </a:lnTo>
                <a:lnTo>
                  <a:pt x="80140" y="341332"/>
                </a:lnTo>
                <a:lnTo>
                  <a:pt x="86753" y="339950"/>
                </a:lnTo>
                <a:lnTo>
                  <a:pt x="100134" y="335874"/>
                </a:lnTo>
                <a:lnTo>
                  <a:pt x="115606" y="330887"/>
                </a:lnTo>
                <a:lnTo>
                  <a:pt x="122780" y="327271"/>
                </a:lnTo>
                <a:lnTo>
                  <a:pt x="129467" y="322956"/>
                </a:lnTo>
                <a:lnTo>
                  <a:pt x="135831" y="318174"/>
                </a:lnTo>
                <a:lnTo>
                  <a:pt x="141978" y="313081"/>
                </a:lnTo>
                <a:lnTo>
                  <a:pt x="147981" y="307780"/>
                </a:lnTo>
                <a:lnTo>
                  <a:pt x="153888" y="302342"/>
                </a:lnTo>
                <a:lnTo>
                  <a:pt x="159731" y="295858"/>
                </a:lnTo>
                <a:lnTo>
                  <a:pt x="165532" y="288679"/>
                </a:lnTo>
                <a:lnTo>
                  <a:pt x="171304" y="281035"/>
                </a:lnTo>
                <a:lnTo>
                  <a:pt x="182797" y="264922"/>
                </a:lnTo>
                <a:lnTo>
                  <a:pt x="188529" y="256624"/>
                </a:lnTo>
                <a:lnTo>
                  <a:pt x="194255" y="247283"/>
                </a:lnTo>
                <a:lnTo>
                  <a:pt x="199977" y="237245"/>
                </a:lnTo>
                <a:lnTo>
                  <a:pt x="205697" y="226743"/>
                </a:lnTo>
                <a:lnTo>
                  <a:pt x="210463" y="215932"/>
                </a:lnTo>
                <a:lnTo>
                  <a:pt x="214593" y="204915"/>
                </a:lnTo>
                <a:lnTo>
                  <a:pt x="218299" y="193760"/>
                </a:lnTo>
                <a:lnTo>
                  <a:pt x="220769" y="183465"/>
                </a:lnTo>
                <a:lnTo>
                  <a:pt x="222416" y="173745"/>
                </a:lnTo>
                <a:lnTo>
                  <a:pt x="223514" y="164408"/>
                </a:lnTo>
                <a:lnTo>
                  <a:pt x="224246" y="154372"/>
                </a:lnTo>
                <a:lnTo>
                  <a:pt x="224734" y="143872"/>
                </a:lnTo>
                <a:lnTo>
                  <a:pt x="225059" y="133062"/>
                </a:lnTo>
                <a:lnTo>
                  <a:pt x="224324" y="122998"/>
                </a:lnTo>
                <a:lnTo>
                  <a:pt x="222881" y="113431"/>
                </a:lnTo>
                <a:lnTo>
                  <a:pt x="220966" y="104196"/>
                </a:lnTo>
                <a:lnTo>
                  <a:pt x="218737" y="96134"/>
                </a:lnTo>
                <a:lnTo>
                  <a:pt x="216299" y="88854"/>
                </a:lnTo>
                <a:lnTo>
                  <a:pt x="213721" y="82096"/>
                </a:lnTo>
                <a:lnTo>
                  <a:pt x="210097" y="74733"/>
                </a:lnTo>
                <a:lnTo>
                  <a:pt x="205777" y="66967"/>
                </a:lnTo>
                <a:lnTo>
                  <a:pt x="200991" y="58932"/>
                </a:lnTo>
                <a:lnTo>
                  <a:pt x="195896" y="51670"/>
                </a:lnTo>
                <a:lnTo>
                  <a:pt x="190594" y="44924"/>
                </a:lnTo>
                <a:lnTo>
                  <a:pt x="185154" y="38522"/>
                </a:lnTo>
                <a:lnTo>
                  <a:pt x="179623" y="33301"/>
                </a:lnTo>
                <a:lnTo>
                  <a:pt x="174030" y="28868"/>
                </a:lnTo>
                <a:lnTo>
                  <a:pt x="168397" y="24960"/>
                </a:lnTo>
                <a:lnTo>
                  <a:pt x="161784" y="21402"/>
                </a:lnTo>
                <a:lnTo>
                  <a:pt x="154517" y="18078"/>
                </a:lnTo>
                <a:lnTo>
                  <a:pt x="146816" y="14909"/>
                </a:lnTo>
                <a:lnTo>
                  <a:pt x="139776" y="12797"/>
                </a:lnTo>
                <a:lnTo>
                  <a:pt x="133178" y="11389"/>
                </a:lnTo>
                <a:lnTo>
                  <a:pt x="126875" y="10450"/>
                </a:lnTo>
                <a:lnTo>
                  <a:pt x="119815" y="9824"/>
                </a:lnTo>
                <a:lnTo>
                  <a:pt x="112251" y="9407"/>
                </a:lnTo>
                <a:lnTo>
                  <a:pt x="97179" y="8943"/>
                </a:lnTo>
                <a:lnTo>
                  <a:pt x="84130" y="8737"/>
                </a:lnTo>
                <a:lnTo>
                  <a:pt x="77031" y="9634"/>
                </a:lnTo>
                <a:lnTo>
                  <a:pt x="69440" y="11185"/>
                </a:lnTo>
                <a:lnTo>
                  <a:pt x="50379" y="15967"/>
                </a:lnTo>
                <a:lnTo>
                  <a:pt x="48816" y="17312"/>
                </a:lnTo>
                <a:lnTo>
                  <a:pt x="47773" y="19161"/>
                </a:lnTo>
                <a:lnTo>
                  <a:pt x="45687" y="257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985"/>
          <p:cNvSpPr/>
          <p:nvPr/>
        </p:nvSpPr>
        <p:spPr>
          <a:xfrm>
            <a:off x="2291714" y="1774545"/>
            <a:ext cx="420054" cy="401507"/>
          </a:xfrm>
          <a:custGeom>
            <a:avLst/>
            <a:gdLst/>
            <a:ahLst/>
            <a:cxnLst/>
            <a:rect l="0" t="0" r="0" b="0"/>
            <a:pathLst>
              <a:path w="420054" h="401507">
                <a:moveTo>
                  <a:pt x="0" y="25680"/>
                </a:moveTo>
                <a:lnTo>
                  <a:pt x="0" y="43883"/>
                </a:lnTo>
                <a:lnTo>
                  <a:pt x="953" y="51150"/>
                </a:lnTo>
                <a:lnTo>
                  <a:pt x="2540" y="57900"/>
                </a:lnTo>
                <a:lnTo>
                  <a:pt x="4551" y="64305"/>
                </a:lnTo>
                <a:lnTo>
                  <a:pt x="6786" y="76501"/>
                </a:lnTo>
                <a:lnTo>
                  <a:pt x="7779" y="88272"/>
                </a:lnTo>
                <a:lnTo>
                  <a:pt x="8220" y="99853"/>
                </a:lnTo>
                <a:lnTo>
                  <a:pt x="9290" y="107514"/>
                </a:lnTo>
                <a:lnTo>
                  <a:pt x="10956" y="116431"/>
                </a:lnTo>
                <a:lnTo>
                  <a:pt x="13019" y="126185"/>
                </a:lnTo>
                <a:lnTo>
                  <a:pt x="15347" y="135546"/>
                </a:lnTo>
                <a:lnTo>
                  <a:pt x="17852" y="144644"/>
                </a:lnTo>
                <a:lnTo>
                  <a:pt x="20474" y="153567"/>
                </a:lnTo>
                <a:lnTo>
                  <a:pt x="25927" y="173641"/>
                </a:lnTo>
                <a:lnTo>
                  <a:pt x="37189" y="217572"/>
                </a:lnTo>
                <a:lnTo>
                  <a:pt x="40033" y="232666"/>
                </a:lnTo>
                <a:lnTo>
                  <a:pt x="45733" y="269756"/>
                </a:lnTo>
                <a:lnTo>
                  <a:pt x="48586" y="296030"/>
                </a:lnTo>
                <a:lnTo>
                  <a:pt x="54297" y="360783"/>
                </a:lnTo>
                <a:lnTo>
                  <a:pt x="55248" y="381479"/>
                </a:lnTo>
                <a:lnTo>
                  <a:pt x="54929" y="393372"/>
                </a:lnTo>
                <a:lnTo>
                  <a:pt x="53765" y="399395"/>
                </a:lnTo>
                <a:lnTo>
                  <a:pt x="52988" y="401506"/>
                </a:lnTo>
                <a:lnTo>
                  <a:pt x="52471" y="401008"/>
                </a:lnTo>
                <a:lnTo>
                  <a:pt x="52126" y="398771"/>
                </a:lnTo>
                <a:lnTo>
                  <a:pt x="48086" y="387755"/>
                </a:lnTo>
                <a:lnTo>
                  <a:pt x="33437" y="350114"/>
                </a:lnTo>
                <a:lnTo>
                  <a:pt x="27054" y="332457"/>
                </a:lnTo>
                <a:lnTo>
                  <a:pt x="21846" y="316875"/>
                </a:lnTo>
                <a:lnTo>
                  <a:pt x="17422" y="302678"/>
                </a:lnTo>
                <a:lnTo>
                  <a:pt x="14472" y="289402"/>
                </a:lnTo>
                <a:lnTo>
                  <a:pt x="12506" y="276742"/>
                </a:lnTo>
                <a:lnTo>
                  <a:pt x="11195" y="264492"/>
                </a:lnTo>
                <a:lnTo>
                  <a:pt x="11273" y="253468"/>
                </a:lnTo>
                <a:lnTo>
                  <a:pt x="12278" y="243261"/>
                </a:lnTo>
                <a:lnTo>
                  <a:pt x="13901" y="233599"/>
                </a:lnTo>
                <a:lnTo>
                  <a:pt x="15935" y="223347"/>
                </a:lnTo>
                <a:lnTo>
                  <a:pt x="20735" y="201797"/>
                </a:lnTo>
                <a:lnTo>
                  <a:pt x="23348" y="191669"/>
                </a:lnTo>
                <a:lnTo>
                  <a:pt x="26043" y="182059"/>
                </a:lnTo>
                <a:lnTo>
                  <a:pt x="28792" y="172795"/>
                </a:lnTo>
                <a:lnTo>
                  <a:pt x="32530" y="161856"/>
                </a:lnTo>
                <a:lnTo>
                  <a:pt x="41763" y="137003"/>
                </a:lnTo>
                <a:lnTo>
                  <a:pt x="46892" y="126565"/>
                </a:lnTo>
                <a:lnTo>
                  <a:pt x="52217" y="117702"/>
                </a:lnTo>
                <a:lnTo>
                  <a:pt x="57671" y="109888"/>
                </a:lnTo>
                <a:lnTo>
                  <a:pt x="64165" y="101821"/>
                </a:lnTo>
                <a:lnTo>
                  <a:pt x="71352" y="93585"/>
                </a:lnTo>
                <a:lnTo>
                  <a:pt x="86005" y="77767"/>
                </a:lnTo>
                <a:lnTo>
                  <a:pt x="98867" y="64387"/>
                </a:lnTo>
                <a:lnTo>
                  <a:pt x="105917" y="58152"/>
                </a:lnTo>
                <a:lnTo>
                  <a:pt x="113474" y="52090"/>
                </a:lnTo>
                <a:lnTo>
                  <a:pt x="121369" y="46144"/>
                </a:lnTo>
                <a:lnTo>
                  <a:pt x="129490" y="41228"/>
                </a:lnTo>
                <a:lnTo>
                  <a:pt x="137762" y="36998"/>
                </a:lnTo>
                <a:lnTo>
                  <a:pt x="146134" y="33225"/>
                </a:lnTo>
                <a:lnTo>
                  <a:pt x="154573" y="28805"/>
                </a:lnTo>
                <a:lnTo>
                  <a:pt x="163056" y="23953"/>
                </a:lnTo>
                <a:lnTo>
                  <a:pt x="171569" y="18813"/>
                </a:lnTo>
                <a:lnTo>
                  <a:pt x="180102" y="15387"/>
                </a:lnTo>
                <a:lnTo>
                  <a:pt x="188648" y="13103"/>
                </a:lnTo>
                <a:lnTo>
                  <a:pt x="197203" y="11580"/>
                </a:lnTo>
                <a:lnTo>
                  <a:pt x="205764" y="9612"/>
                </a:lnTo>
                <a:lnTo>
                  <a:pt x="214329" y="7348"/>
                </a:lnTo>
                <a:lnTo>
                  <a:pt x="222896" y="4886"/>
                </a:lnTo>
                <a:lnTo>
                  <a:pt x="231465" y="3245"/>
                </a:lnTo>
                <a:lnTo>
                  <a:pt x="240035" y="2151"/>
                </a:lnTo>
                <a:lnTo>
                  <a:pt x="248606" y="1421"/>
                </a:lnTo>
                <a:lnTo>
                  <a:pt x="259083" y="935"/>
                </a:lnTo>
                <a:lnTo>
                  <a:pt x="293724" y="250"/>
                </a:lnTo>
                <a:lnTo>
                  <a:pt x="325712" y="0"/>
                </a:lnTo>
                <a:lnTo>
                  <a:pt x="329537" y="940"/>
                </a:lnTo>
                <a:lnTo>
                  <a:pt x="336326" y="4524"/>
                </a:lnTo>
                <a:lnTo>
                  <a:pt x="338517" y="6814"/>
                </a:lnTo>
                <a:lnTo>
                  <a:pt x="339979" y="9292"/>
                </a:lnTo>
                <a:lnTo>
                  <a:pt x="342554" y="16491"/>
                </a:lnTo>
                <a:lnTo>
                  <a:pt x="346874" y="29216"/>
                </a:lnTo>
                <a:lnTo>
                  <a:pt x="348407" y="37562"/>
                </a:lnTo>
                <a:lnTo>
                  <a:pt x="349429" y="46936"/>
                </a:lnTo>
                <a:lnTo>
                  <a:pt x="350110" y="56996"/>
                </a:lnTo>
                <a:lnTo>
                  <a:pt x="351517" y="68464"/>
                </a:lnTo>
                <a:lnTo>
                  <a:pt x="353407" y="80873"/>
                </a:lnTo>
                <a:lnTo>
                  <a:pt x="355620" y="93908"/>
                </a:lnTo>
                <a:lnTo>
                  <a:pt x="357095" y="105455"/>
                </a:lnTo>
                <a:lnTo>
                  <a:pt x="358079" y="116011"/>
                </a:lnTo>
                <a:lnTo>
                  <a:pt x="358734" y="125905"/>
                </a:lnTo>
                <a:lnTo>
                  <a:pt x="359171" y="136312"/>
                </a:lnTo>
                <a:lnTo>
                  <a:pt x="359657" y="158034"/>
                </a:lnTo>
                <a:lnTo>
                  <a:pt x="359930" y="187133"/>
                </a:lnTo>
                <a:lnTo>
                  <a:pt x="362826" y="207610"/>
                </a:lnTo>
                <a:lnTo>
                  <a:pt x="373664" y="268463"/>
                </a:lnTo>
                <a:lnTo>
                  <a:pt x="378649" y="293263"/>
                </a:lnTo>
                <a:lnTo>
                  <a:pt x="382926" y="312653"/>
                </a:lnTo>
                <a:lnTo>
                  <a:pt x="386729" y="328438"/>
                </a:lnTo>
                <a:lnTo>
                  <a:pt x="391169" y="340866"/>
                </a:lnTo>
                <a:lnTo>
                  <a:pt x="396035" y="351056"/>
                </a:lnTo>
                <a:lnTo>
                  <a:pt x="401183" y="359755"/>
                </a:lnTo>
                <a:lnTo>
                  <a:pt x="409444" y="369420"/>
                </a:lnTo>
                <a:lnTo>
                  <a:pt x="420053" y="3685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986"/>
          <p:cNvSpPr/>
          <p:nvPr/>
        </p:nvSpPr>
        <p:spPr>
          <a:xfrm>
            <a:off x="2848927" y="1397317"/>
            <a:ext cx="111443" cy="728664"/>
          </a:xfrm>
          <a:custGeom>
            <a:avLst/>
            <a:gdLst/>
            <a:ahLst/>
            <a:cxnLst/>
            <a:rect l="0" t="0" r="0" b="0"/>
            <a:pathLst>
              <a:path w="111443" h="728664">
                <a:moveTo>
                  <a:pt x="0" y="0"/>
                </a:moveTo>
                <a:lnTo>
                  <a:pt x="952" y="21484"/>
                </a:lnTo>
                <a:lnTo>
                  <a:pt x="2540" y="30515"/>
                </a:lnTo>
                <a:lnTo>
                  <a:pt x="5891" y="52615"/>
                </a:lnTo>
                <a:lnTo>
                  <a:pt x="6785" y="66509"/>
                </a:lnTo>
                <a:lnTo>
                  <a:pt x="7381" y="81487"/>
                </a:lnTo>
                <a:lnTo>
                  <a:pt x="8731" y="99092"/>
                </a:lnTo>
                <a:lnTo>
                  <a:pt x="12770" y="138974"/>
                </a:lnTo>
                <a:lnTo>
                  <a:pt x="15181" y="157419"/>
                </a:lnTo>
                <a:lnTo>
                  <a:pt x="17741" y="174479"/>
                </a:lnTo>
                <a:lnTo>
                  <a:pt x="20400" y="190614"/>
                </a:lnTo>
                <a:lnTo>
                  <a:pt x="22172" y="206133"/>
                </a:lnTo>
                <a:lnTo>
                  <a:pt x="23354" y="221242"/>
                </a:lnTo>
                <a:lnTo>
                  <a:pt x="24142" y="236077"/>
                </a:lnTo>
                <a:lnTo>
                  <a:pt x="27557" y="277961"/>
                </a:lnTo>
                <a:lnTo>
                  <a:pt x="29801" y="302465"/>
                </a:lnTo>
                <a:lnTo>
                  <a:pt x="33203" y="327373"/>
                </a:lnTo>
                <a:lnTo>
                  <a:pt x="37375" y="352551"/>
                </a:lnTo>
                <a:lnTo>
                  <a:pt x="42062" y="377909"/>
                </a:lnTo>
                <a:lnTo>
                  <a:pt x="59969" y="459425"/>
                </a:lnTo>
                <a:lnTo>
                  <a:pt x="71412" y="509166"/>
                </a:lnTo>
                <a:lnTo>
                  <a:pt x="79040" y="545184"/>
                </a:lnTo>
                <a:lnTo>
                  <a:pt x="84126" y="572053"/>
                </a:lnTo>
                <a:lnTo>
                  <a:pt x="87517" y="592824"/>
                </a:lnTo>
                <a:lnTo>
                  <a:pt x="90729" y="609528"/>
                </a:lnTo>
                <a:lnTo>
                  <a:pt x="93824" y="623522"/>
                </a:lnTo>
                <a:lnTo>
                  <a:pt x="96839" y="635709"/>
                </a:lnTo>
                <a:lnTo>
                  <a:pt x="100190" y="656870"/>
                </a:lnTo>
                <a:lnTo>
                  <a:pt x="102631" y="674847"/>
                </a:lnTo>
                <a:lnTo>
                  <a:pt x="104616" y="682308"/>
                </a:lnTo>
                <a:lnTo>
                  <a:pt x="106891" y="689187"/>
                </a:lnTo>
                <a:lnTo>
                  <a:pt x="110094" y="703419"/>
                </a:lnTo>
                <a:lnTo>
                  <a:pt x="111265" y="719776"/>
                </a:lnTo>
                <a:lnTo>
                  <a:pt x="111442" y="7286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987"/>
          <p:cNvSpPr/>
          <p:nvPr/>
        </p:nvSpPr>
        <p:spPr>
          <a:xfrm>
            <a:off x="2831782" y="1766501"/>
            <a:ext cx="488633" cy="316427"/>
          </a:xfrm>
          <a:custGeom>
            <a:avLst/>
            <a:gdLst/>
            <a:ahLst/>
            <a:cxnLst/>
            <a:rect l="0" t="0" r="0" b="0"/>
            <a:pathLst>
              <a:path w="488633" h="316427">
                <a:moveTo>
                  <a:pt x="0" y="119449"/>
                </a:moveTo>
                <a:lnTo>
                  <a:pt x="9102" y="119449"/>
                </a:lnTo>
                <a:lnTo>
                  <a:pt x="12735" y="120401"/>
                </a:lnTo>
                <a:lnTo>
                  <a:pt x="19313" y="123999"/>
                </a:lnTo>
                <a:lnTo>
                  <a:pt x="30491" y="126234"/>
                </a:lnTo>
                <a:lnTo>
                  <a:pt x="44984" y="127227"/>
                </a:lnTo>
                <a:lnTo>
                  <a:pt x="60950" y="127668"/>
                </a:lnTo>
                <a:lnTo>
                  <a:pt x="144565" y="128012"/>
                </a:lnTo>
                <a:lnTo>
                  <a:pt x="153527" y="127063"/>
                </a:lnTo>
                <a:lnTo>
                  <a:pt x="162359" y="125477"/>
                </a:lnTo>
                <a:lnTo>
                  <a:pt x="190981" y="118695"/>
                </a:lnTo>
                <a:lnTo>
                  <a:pt x="201616" y="116088"/>
                </a:lnTo>
                <a:lnTo>
                  <a:pt x="211563" y="113398"/>
                </a:lnTo>
                <a:lnTo>
                  <a:pt x="230235" y="107870"/>
                </a:lnTo>
                <a:lnTo>
                  <a:pt x="256813" y="99402"/>
                </a:lnTo>
                <a:lnTo>
                  <a:pt x="271619" y="91171"/>
                </a:lnTo>
                <a:lnTo>
                  <a:pt x="285502" y="82116"/>
                </a:lnTo>
                <a:lnTo>
                  <a:pt x="293205" y="78368"/>
                </a:lnTo>
                <a:lnTo>
                  <a:pt x="301197" y="74916"/>
                </a:lnTo>
                <a:lnTo>
                  <a:pt x="307478" y="70710"/>
                </a:lnTo>
                <a:lnTo>
                  <a:pt x="321821" y="56642"/>
                </a:lnTo>
                <a:lnTo>
                  <a:pt x="332262" y="49307"/>
                </a:lnTo>
                <a:lnTo>
                  <a:pt x="337713" y="44113"/>
                </a:lnTo>
                <a:lnTo>
                  <a:pt x="343252" y="37792"/>
                </a:lnTo>
                <a:lnTo>
                  <a:pt x="348850" y="30721"/>
                </a:lnTo>
                <a:lnTo>
                  <a:pt x="352581" y="25054"/>
                </a:lnTo>
                <a:lnTo>
                  <a:pt x="356728" y="16218"/>
                </a:lnTo>
                <a:lnTo>
                  <a:pt x="358571" y="9116"/>
                </a:lnTo>
                <a:lnTo>
                  <a:pt x="359062" y="5888"/>
                </a:lnTo>
                <a:lnTo>
                  <a:pt x="358437" y="3737"/>
                </a:lnTo>
                <a:lnTo>
                  <a:pt x="357068" y="2302"/>
                </a:lnTo>
                <a:lnTo>
                  <a:pt x="355203" y="1346"/>
                </a:lnTo>
                <a:lnTo>
                  <a:pt x="350590" y="284"/>
                </a:lnTo>
                <a:lnTo>
                  <a:pt x="348027" y="0"/>
                </a:lnTo>
                <a:lnTo>
                  <a:pt x="340099" y="2225"/>
                </a:lnTo>
                <a:lnTo>
                  <a:pt x="335317" y="4152"/>
                </a:lnTo>
                <a:lnTo>
                  <a:pt x="324925" y="11373"/>
                </a:lnTo>
                <a:lnTo>
                  <a:pt x="313956" y="20933"/>
                </a:lnTo>
                <a:lnTo>
                  <a:pt x="302731" y="31531"/>
                </a:lnTo>
                <a:lnTo>
                  <a:pt x="285701" y="48208"/>
                </a:lnTo>
                <a:lnTo>
                  <a:pt x="280002" y="54810"/>
                </a:lnTo>
                <a:lnTo>
                  <a:pt x="274298" y="62069"/>
                </a:lnTo>
                <a:lnTo>
                  <a:pt x="268591" y="69765"/>
                </a:lnTo>
                <a:lnTo>
                  <a:pt x="261928" y="80611"/>
                </a:lnTo>
                <a:lnTo>
                  <a:pt x="254629" y="93557"/>
                </a:lnTo>
                <a:lnTo>
                  <a:pt x="246905" y="107902"/>
                </a:lnTo>
                <a:lnTo>
                  <a:pt x="239851" y="124134"/>
                </a:lnTo>
                <a:lnTo>
                  <a:pt x="233243" y="141622"/>
                </a:lnTo>
                <a:lnTo>
                  <a:pt x="226933" y="159948"/>
                </a:lnTo>
                <a:lnTo>
                  <a:pt x="223678" y="175023"/>
                </a:lnTo>
                <a:lnTo>
                  <a:pt x="222462" y="187931"/>
                </a:lnTo>
                <a:lnTo>
                  <a:pt x="222603" y="199394"/>
                </a:lnTo>
                <a:lnTo>
                  <a:pt x="224602" y="211798"/>
                </a:lnTo>
                <a:lnTo>
                  <a:pt x="227840" y="224830"/>
                </a:lnTo>
                <a:lnTo>
                  <a:pt x="231903" y="238280"/>
                </a:lnTo>
                <a:lnTo>
                  <a:pt x="238422" y="251057"/>
                </a:lnTo>
                <a:lnTo>
                  <a:pt x="246578" y="263385"/>
                </a:lnTo>
                <a:lnTo>
                  <a:pt x="255825" y="275414"/>
                </a:lnTo>
                <a:lnTo>
                  <a:pt x="263895" y="284385"/>
                </a:lnTo>
                <a:lnTo>
                  <a:pt x="271180" y="291319"/>
                </a:lnTo>
                <a:lnTo>
                  <a:pt x="277942" y="296894"/>
                </a:lnTo>
                <a:lnTo>
                  <a:pt x="290535" y="305628"/>
                </a:lnTo>
                <a:lnTo>
                  <a:pt x="296560" y="309291"/>
                </a:lnTo>
                <a:lnTo>
                  <a:pt x="310875" y="313361"/>
                </a:lnTo>
                <a:lnTo>
                  <a:pt x="318692" y="314446"/>
                </a:lnTo>
                <a:lnTo>
                  <a:pt x="326761" y="315169"/>
                </a:lnTo>
                <a:lnTo>
                  <a:pt x="334998" y="315651"/>
                </a:lnTo>
                <a:lnTo>
                  <a:pt x="351771" y="316187"/>
                </a:lnTo>
                <a:lnTo>
                  <a:pt x="368750" y="316426"/>
                </a:lnTo>
                <a:lnTo>
                  <a:pt x="377278" y="315537"/>
                </a:lnTo>
                <a:lnTo>
                  <a:pt x="385821" y="313991"/>
                </a:lnTo>
                <a:lnTo>
                  <a:pt x="424615" y="304668"/>
                </a:lnTo>
                <a:lnTo>
                  <a:pt x="434524" y="301030"/>
                </a:lnTo>
                <a:lnTo>
                  <a:pt x="443988" y="296701"/>
                </a:lnTo>
                <a:lnTo>
                  <a:pt x="488632" y="27375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988"/>
          <p:cNvSpPr/>
          <p:nvPr/>
        </p:nvSpPr>
        <p:spPr>
          <a:xfrm>
            <a:off x="3881496" y="1801052"/>
            <a:ext cx="484764" cy="367791"/>
          </a:xfrm>
          <a:custGeom>
            <a:avLst/>
            <a:gdLst/>
            <a:ahLst/>
            <a:cxnLst/>
            <a:rect l="0" t="0" r="0" b="0"/>
            <a:pathLst>
              <a:path w="484764" h="367791">
                <a:moveTo>
                  <a:pt x="13276" y="50608"/>
                </a:moveTo>
                <a:lnTo>
                  <a:pt x="8725" y="59709"/>
                </a:lnTo>
                <a:lnTo>
                  <a:pt x="7384" y="65248"/>
                </a:lnTo>
                <a:lnTo>
                  <a:pt x="6491" y="71798"/>
                </a:lnTo>
                <a:lnTo>
                  <a:pt x="5895" y="79022"/>
                </a:lnTo>
                <a:lnTo>
                  <a:pt x="4545" y="89553"/>
                </a:lnTo>
                <a:lnTo>
                  <a:pt x="506" y="116494"/>
                </a:lnTo>
                <a:lnTo>
                  <a:pt x="0" y="129774"/>
                </a:lnTo>
                <a:lnTo>
                  <a:pt x="615" y="142438"/>
                </a:lnTo>
                <a:lnTo>
                  <a:pt x="1978" y="154690"/>
                </a:lnTo>
                <a:lnTo>
                  <a:pt x="8447" y="226544"/>
                </a:lnTo>
                <a:lnTo>
                  <a:pt x="11009" y="248861"/>
                </a:lnTo>
                <a:lnTo>
                  <a:pt x="13670" y="267549"/>
                </a:lnTo>
                <a:lnTo>
                  <a:pt x="16396" y="283818"/>
                </a:lnTo>
                <a:lnTo>
                  <a:pt x="19166" y="295616"/>
                </a:lnTo>
                <a:lnTo>
                  <a:pt x="21965" y="304434"/>
                </a:lnTo>
                <a:lnTo>
                  <a:pt x="24784" y="311265"/>
                </a:lnTo>
                <a:lnTo>
                  <a:pt x="27916" y="321395"/>
                </a:lnTo>
                <a:lnTo>
                  <a:pt x="28751" y="325430"/>
                </a:lnTo>
                <a:lnTo>
                  <a:pt x="30260" y="327168"/>
                </a:lnTo>
                <a:lnTo>
                  <a:pt x="32219" y="327373"/>
                </a:lnTo>
                <a:lnTo>
                  <a:pt x="34477" y="326558"/>
                </a:lnTo>
                <a:lnTo>
                  <a:pt x="35982" y="325062"/>
                </a:lnTo>
                <a:lnTo>
                  <a:pt x="36986" y="323112"/>
                </a:lnTo>
                <a:lnTo>
                  <a:pt x="37655" y="320860"/>
                </a:lnTo>
                <a:lnTo>
                  <a:pt x="37149" y="313643"/>
                </a:lnTo>
                <a:lnTo>
                  <a:pt x="35859" y="303117"/>
                </a:lnTo>
                <a:lnTo>
                  <a:pt x="34046" y="290385"/>
                </a:lnTo>
                <a:lnTo>
                  <a:pt x="33790" y="278086"/>
                </a:lnTo>
                <a:lnTo>
                  <a:pt x="34572" y="266078"/>
                </a:lnTo>
                <a:lnTo>
                  <a:pt x="36046" y="254262"/>
                </a:lnTo>
                <a:lnTo>
                  <a:pt x="37029" y="236860"/>
                </a:lnTo>
                <a:lnTo>
                  <a:pt x="38120" y="192124"/>
                </a:lnTo>
                <a:lnTo>
                  <a:pt x="39364" y="172574"/>
                </a:lnTo>
                <a:lnTo>
                  <a:pt x="41145" y="155731"/>
                </a:lnTo>
                <a:lnTo>
                  <a:pt x="43286" y="140692"/>
                </a:lnTo>
                <a:lnTo>
                  <a:pt x="46617" y="126857"/>
                </a:lnTo>
                <a:lnTo>
                  <a:pt x="50743" y="113823"/>
                </a:lnTo>
                <a:lnTo>
                  <a:pt x="55399" y="101323"/>
                </a:lnTo>
                <a:lnTo>
                  <a:pt x="60408" y="90133"/>
                </a:lnTo>
                <a:lnTo>
                  <a:pt x="65653" y="79815"/>
                </a:lnTo>
                <a:lnTo>
                  <a:pt x="75607" y="61684"/>
                </a:lnTo>
                <a:lnTo>
                  <a:pt x="83206" y="47275"/>
                </a:lnTo>
                <a:lnTo>
                  <a:pt x="92299" y="37061"/>
                </a:lnTo>
                <a:lnTo>
                  <a:pt x="97390" y="33005"/>
                </a:lnTo>
                <a:lnTo>
                  <a:pt x="102690" y="30300"/>
                </a:lnTo>
                <a:lnTo>
                  <a:pt x="113658" y="27294"/>
                </a:lnTo>
                <a:lnTo>
                  <a:pt x="118297" y="27445"/>
                </a:lnTo>
                <a:lnTo>
                  <a:pt x="122342" y="28499"/>
                </a:lnTo>
                <a:lnTo>
                  <a:pt x="135127" y="34532"/>
                </a:lnTo>
                <a:lnTo>
                  <a:pt x="145537" y="40605"/>
                </a:lnTo>
                <a:lnTo>
                  <a:pt x="156514" y="49655"/>
                </a:lnTo>
                <a:lnTo>
                  <a:pt x="162108" y="58545"/>
                </a:lnTo>
                <a:lnTo>
                  <a:pt x="167742" y="70187"/>
                </a:lnTo>
                <a:lnTo>
                  <a:pt x="173403" y="83663"/>
                </a:lnTo>
                <a:lnTo>
                  <a:pt x="178130" y="96457"/>
                </a:lnTo>
                <a:lnTo>
                  <a:pt x="182234" y="108796"/>
                </a:lnTo>
                <a:lnTo>
                  <a:pt x="185922" y="120833"/>
                </a:lnTo>
                <a:lnTo>
                  <a:pt x="188381" y="133619"/>
                </a:lnTo>
                <a:lnTo>
                  <a:pt x="190020" y="146906"/>
                </a:lnTo>
                <a:lnTo>
                  <a:pt x="192794" y="179132"/>
                </a:lnTo>
                <a:lnTo>
                  <a:pt x="197202" y="225204"/>
                </a:lnTo>
                <a:lnTo>
                  <a:pt x="199711" y="244158"/>
                </a:lnTo>
                <a:lnTo>
                  <a:pt x="202336" y="259651"/>
                </a:lnTo>
                <a:lnTo>
                  <a:pt x="208842" y="291396"/>
                </a:lnTo>
                <a:lnTo>
                  <a:pt x="209376" y="293048"/>
                </a:lnTo>
                <a:lnTo>
                  <a:pt x="209732" y="293197"/>
                </a:lnTo>
                <a:lnTo>
                  <a:pt x="209969" y="292344"/>
                </a:lnTo>
                <a:lnTo>
                  <a:pt x="217194" y="220454"/>
                </a:lnTo>
                <a:lnTo>
                  <a:pt x="222334" y="182293"/>
                </a:lnTo>
                <a:lnTo>
                  <a:pt x="226943" y="165068"/>
                </a:lnTo>
                <a:lnTo>
                  <a:pt x="232873" y="148822"/>
                </a:lnTo>
                <a:lnTo>
                  <a:pt x="239684" y="133229"/>
                </a:lnTo>
                <a:lnTo>
                  <a:pt x="247082" y="118071"/>
                </a:lnTo>
                <a:lnTo>
                  <a:pt x="254872" y="103203"/>
                </a:lnTo>
                <a:lnTo>
                  <a:pt x="262922" y="88529"/>
                </a:lnTo>
                <a:lnTo>
                  <a:pt x="271147" y="75888"/>
                </a:lnTo>
                <a:lnTo>
                  <a:pt x="279488" y="64604"/>
                </a:lnTo>
                <a:lnTo>
                  <a:pt x="287905" y="54223"/>
                </a:lnTo>
                <a:lnTo>
                  <a:pt x="297327" y="44446"/>
                </a:lnTo>
                <a:lnTo>
                  <a:pt x="307419" y="35070"/>
                </a:lnTo>
                <a:lnTo>
                  <a:pt x="317956" y="25961"/>
                </a:lnTo>
                <a:lnTo>
                  <a:pt x="326886" y="18937"/>
                </a:lnTo>
                <a:lnTo>
                  <a:pt x="341888" y="8592"/>
                </a:lnTo>
                <a:lnTo>
                  <a:pt x="349508" y="5452"/>
                </a:lnTo>
                <a:lnTo>
                  <a:pt x="357446" y="3359"/>
                </a:lnTo>
                <a:lnTo>
                  <a:pt x="365595" y="1963"/>
                </a:lnTo>
                <a:lnTo>
                  <a:pt x="379730" y="413"/>
                </a:lnTo>
                <a:lnTo>
                  <a:pt x="386166" y="0"/>
                </a:lnTo>
                <a:lnTo>
                  <a:pt x="398398" y="2080"/>
                </a:lnTo>
                <a:lnTo>
                  <a:pt x="404326" y="3968"/>
                </a:lnTo>
                <a:lnTo>
                  <a:pt x="409232" y="8085"/>
                </a:lnTo>
                <a:lnTo>
                  <a:pt x="413454" y="13687"/>
                </a:lnTo>
                <a:lnTo>
                  <a:pt x="417221" y="20279"/>
                </a:lnTo>
                <a:lnTo>
                  <a:pt x="420685" y="27531"/>
                </a:lnTo>
                <a:lnTo>
                  <a:pt x="423947" y="35223"/>
                </a:lnTo>
                <a:lnTo>
                  <a:pt x="427074" y="43209"/>
                </a:lnTo>
                <a:lnTo>
                  <a:pt x="429159" y="52343"/>
                </a:lnTo>
                <a:lnTo>
                  <a:pt x="430549" y="62242"/>
                </a:lnTo>
                <a:lnTo>
                  <a:pt x="431475" y="72651"/>
                </a:lnTo>
                <a:lnTo>
                  <a:pt x="432093" y="83401"/>
                </a:lnTo>
                <a:lnTo>
                  <a:pt x="432780" y="105505"/>
                </a:lnTo>
                <a:lnTo>
                  <a:pt x="433166" y="207632"/>
                </a:lnTo>
                <a:lnTo>
                  <a:pt x="434172" y="241015"/>
                </a:lnTo>
                <a:lnTo>
                  <a:pt x="435796" y="268986"/>
                </a:lnTo>
                <a:lnTo>
                  <a:pt x="437831" y="293348"/>
                </a:lnTo>
                <a:lnTo>
                  <a:pt x="440140" y="311495"/>
                </a:lnTo>
                <a:lnTo>
                  <a:pt x="442633" y="325497"/>
                </a:lnTo>
                <a:lnTo>
                  <a:pt x="445246" y="336737"/>
                </a:lnTo>
                <a:lnTo>
                  <a:pt x="448893" y="345183"/>
                </a:lnTo>
                <a:lnTo>
                  <a:pt x="453230" y="351766"/>
                </a:lnTo>
                <a:lnTo>
                  <a:pt x="462176" y="360668"/>
                </a:lnTo>
                <a:lnTo>
                  <a:pt x="469327" y="364625"/>
                </a:lnTo>
                <a:lnTo>
                  <a:pt x="475680" y="366383"/>
                </a:lnTo>
                <a:lnTo>
                  <a:pt x="484763" y="3677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89"/>
          <p:cNvSpPr/>
          <p:nvPr/>
        </p:nvSpPr>
        <p:spPr>
          <a:xfrm>
            <a:off x="4503571" y="1836012"/>
            <a:ext cx="214743" cy="362773"/>
          </a:xfrm>
          <a:custGeom>
            <a:avLst/>
            <a:gdLst/>
            <a:ahLst/>
            <a:cxnLst/>
            <a:rect l="0" t="0" r="0" b="0"/>
            <a:pathLst>
              <a:path w="214743" h="362773">
                <a:moveTo>
                  <a:pt x="59856" y="15648"/>
                </a:moveTo>
                <a:lnTo>
                  <a:pt x="50754" y="24749"/>
                </a:lnTo>
                <a:lnTo>
                  <a:pt x="46168" y="28383"/>
                </a:lnTo>
                <a:lnTo>
                  <a:pt x="41206" y="31758"/>
                </a:lnTo>
                <a:lnTo>
                  <a:pt x="35993" y="34960"/>
                </a:lnTo>
                <a:lnTo>
                  <a:pt x="31565" y="39000"/>
                </a:lnTo>
                <a:lnTo>
                  <a:pt x="27660" y="43598"/>
                </a:lnTo>
                <a:lnTo>
                  <a:pt x="24104" y="48569"/>
                </a:lnTo>
                <a:lnTo>
                  <a:pt x="17614" y="59172"/>
                </a:lnTo>
                <a:lnTo>
                  <a:pt x="14550" y="64666"/>
                </a:lnTo>
                <a:lnTo>
                  <a:pt x="11554" y="71187"/>
                </a:lnTo>
                <a:lnTo>
                  <a:pt x="8605" y="78391"/>
                </a:lnTo>
                <a:lnTo>
                  <a:pt x="5686" y="86052"/>
                </a:lnTo>
                <a:lnTo>
                  <a:pt x="3740" y="94016"/>
                </a:lnTo>
                <a:lnTo>
                  <a:pt x="2443" y="102183"/>
                </a:lnTo>
                <a:lnTo>
                  <a:pt x="1578" y="110486"/>
                </a:lnTo>
                <a:lnTo>
                  <a:pt x="1002" y="119831"/>
                </a:lnTo>
                <a:lnTo>
                  <a:pt x="361" y="140374"/>
                </a:lnTo>
                <a:lnTo>
                  <a:pt x="0" y="173359"/>
                </a:lnTo>
                <a:lnTo>
                  <a:pt x="902" y="188416"/>
                </a:lnTo>
                <a:lnTo>
                  <a:pt x="2456" y="206074"/>
                </a:lnTo>
                <a:lnTo>
                  <a:pt x="4444" y="225466"/>
                </a:lnTo>
                <a:lnTo>
                  <a:pt x="6723" y="242204"/>
                </a:lnTo>
                <a:lnTo>
                  <a:pt x="9194" y="257173"/>
                </a:lnTo>
                <a:lnTo>
                  <a:pt x="11794" y="270962"/>
                </a:lnTo>
                <a:lnTo>
                  <a:pt x="14479" y="283012"/>
                </a:lnTo>
                <a:lnTo>
                  <a:pt x="17223" y="293903"/>
                </a:lnTo>
                <a:lnTo>
                  <a:pt x="20004" y="304021"/>
                </a:lnTo>
                <a:lnTo>
                  <a:pt x="23763" y="312672"/>
                </a:lnTo>
                <a:lnTo>
                  <a:pt x="28174" y="320344"/>
                </a:lnTo>
                <a:lnTo>
                  <a:pt x="33019" y="327363"/>
                </a:lnTo>
                <a:lnTo>
                  <a:pt x="37202" y="333948"/>
                </a:lnTo>
                <a:lnTo>
                  <a:pt x="40943" y="340243"/>
                </a:lnTo>
                <a:lnTo>
                  <a:pt x="44390" y="346344"/>
                </a:lnTo>
                <a:lnTo>
                  <a:pt x="48593" y="350412"/>
                </a:lnTo>
                <a:lnTo>
                  <a:pt x="53300" y="353124"/>
                </a:lnTo>
                <a:lnTo>
                  <a:pt x="58343" y="354932"/>
                </a:lnTo>
                <a:lnTo>
                  <a:pt x="62657" y="357089"/>
                </a:lnTo>
                <a:lnTo>
                  <a:pt x="66486" y="359480"/>
                </a:lnTo>
                <a:lnTo>
                  <a:pt x="69991" y="362027"/>
                </a:lnTo>
                <a:lnTo>
                  <a:pt x="74232" y="362772"/>
                </a:lnTo>
                <a:lnTo>
                  <a:pt x="78966" y="362316"/>
                </a:lnTo>
                <a:lnTo>
                  <a:pt x="84026" y="361060"/>
                </a:lnTo>
                <a:lnTo>
                  <a:pt x="89304" y="360223"/>
                </a:lnTo>
                <a:lnTo>
                  <a:pt x="94728" y="359664"/>
                </a:lnTo>
                <a:lnTo>
                  <a:pt x="100249" y="359292"/>
                </a:lnTo>
                <a:lnTo>
                  <a:pt x="104882" y="357139"/>
                </a:lnTo>
                <a:lnTo>
                  <a:pt x="108923" y="353798"/>
                </a:lnTo>
                <a:lnTo>
                  <a:pt x="112570" y="349667"/>
                </a:lnTo>
                <a:lnTo>
                  <a:pt x="121702" y="339995"/>
                </a:lnTo>
                <a:lnTo>
                  <a:pt x="143087" y="318265"/>
                </a:lnTo>
                <a:lnTo>
                  <a:pt x="148681" y="311690"/>
                </a:lnTo>
                <a:lnTo>
                  <a:pt x="154315" y="304449"/>
                </a:lnTo>
                <a:lnTo>
                  <a:pt x="159976" y="296764"/>
                </a:lnTo>
                <a:lnTo>
                  <a:pt x="164703" y="287831"/>
                </a:lnTo>
                <a:lnTo>
                  <a:pt x="168806" y="278066"/>
                </a:lnTo>
                <a:lnTo>
                  <a:pt x="172495" y="267746"/>
                </a:lnTo>
                <a:lnTo>
                  <a:pt x="184213" y="238499"/>
                </a:lnTo>
                <a:lnTo>
                  <a:pt x="191338" y="221365"/>
                </a:lnTo>
                <a:lnTo>
                  <a:pt x="197993" y="202322"/>
                </a:lnTo>
                <a:lnTo>
                  <a:pt x="204335" y="182008"/>
                </a:lnTo>
                <a:lnTo>
                  <a:pt x="210468" y="160844"/>
                </a:lnTo>
                <a:lnTo>
                  <a:pt x="213604" y="143878"/>
                </a:lnTo>
                <a:lnTo>
                  <a:pt x="214742" y="129709"/>
                </a:lnTo>
                <a:lnTo>
                  <a:pt x="214275" y="81887"/>
                </a:lnTo>
                <a:lnTo>
                  <a:pt x="212332" y="72190"/>
                </a:lnTo>
                <a:lnTo>
                  <a:pt x="209132" y="63820"/>
                </a:lnTo>
                <a:lnTo>
                  <a:pt x="205093" y="56335"/>
                </a:lnTo>
                <a:lnTo>
                  <a:pt x="200496" y="49440"/>
                </a:lnTo>
                <a:lnTo>
                  <a:pt x="195526" y="42938"/>
                </a:lnTo>
                <a:lnTo>
                  <a:pt x="190308" y="36699"/>
                </a:lnTo>
                <a:lnTo>
                  <a:pt x="183971" y="30634"/>
                </a:lnTo>
                <a:lnTo>
                  <a:pt x="176890" y="24686"/>
                </a:lnTo>
                <a:lnTo>
                  <a:pt x="169311" y="18816"/>
                </a:lnTo>
                <a:lnTo>
                  <a:pt x="162353" y="14902"/>
                </a:lnTo>
                <a:lnTo>
                  <a:pt x="155810" y="12293"/>
                </a:lnTo>
                <a:lnTo>
                  <a:pt x="149543" y="10554"/>
                </a:lnTo>
                <a:lnTo>
                  <a:pt x="134960" y="6081"/>
                </a:lnTo>
                <a:lnTo>
                  <a:pt x="127070" y="3555"/>
                </a:lnTo>
                <a:lnTo>
                  <a:pt x="119905" y="1871"/>
                </a:lnTo>
                <a:lnTo>
                  <a:pt x="113224" y="748"/>
                </a:lnTo>
                <a:lnTo>
                  <a:pt x="106865" y="0"/>
                </a:lnTo>
                <a:lnTo>
                  <a:pt x="99768" y="453"/>
                </a:lnTo>
                <a:lnTo>
                  <a:pt x="92179" y="1708"/>
                </a:lnTo>
                <a:lnTo>
                  <a:pt x="84262" y="3497"/>
                </a:lnTo>
                <a:lnTo>
                  <a:pt x="78032" y="5642"/>
                </a:lnTo>
                <a:lnTo>
                  <a:pt x="72926" y="8025"/>
                </a:lnTo>
                <a:lnTo>
                  <a:pt x="68569" y="10566"/>
                </a:lnTo>
                <a:lnTo>
                  <a:pt x="63760" y="13212"/>
                </a:lnTo>
                <a:lnTo>
                  <a:pt x="53336" y="18693"/>
                </a:lnTo>
                <a:lnTo>
                  <a:pt x="47889" y="22440"/>
                </a:lnTo>
                <a:lnTo>
                  <a:pt x="42353" y="26844"/>
                </a:lnTo>
                <a:lnTo>
                  <a:pt x="25566" y="413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990"/>
          <p:cNvSpPr/>
          <p:nvPr/>
        </p:nvSpPr>
        <p:spPr>
          <a:xfrm>
            <a:off x="4786312" y="1825942"/>
            <a:ext cx="274321" cy="380140"/>
          </a:xfrm>
          <a:custGeom>
            <a:avLst/>
            <a:gdLst/>
            <a:ahLst/>
            <a:cxnLst/>
            <a:rect l="0" t="0" r="0" b="0"/>
            <a:pathLst>
              <a:path w="274321" h="380140">
                <a:moveTo>
                  <a:pt x="0" y="17145"/>
                </a:moveTo>
                <a:lnTo>
                  <a:pt x="0" y="48389"/>
                </a:lnTo>
                <a:lnTo>
                  <a:pt x="2540" y="59924"/>
                </a:lnTo>
                <a:lnTo>
                  <a:pt x="5892" y="71400"/>
                </a:lnTo>
                <a:lnTo>
                  <a:pt x="7381" y="82851"/>
                </a:lnTo>
                <a:lnTo>
                  <a:pt x="10583" y="94290"/>
                </a:lnTo>
                <a:lnTo>
                  <a:pt x="12770" y="100008"/>
                </a:lnTo>
                <a:lnTo>
                  <a:pt x="17741" y="113980"/>
                </a:lnTo>
                <a:lnTo>
                  <a:pt x="28693" y="146234"/>
                </a:lnTo>
                <a:lnTo>
                  <a:pt x="31511" y="155592"/>
                </a:lnTo>
                <a:lnTo>
                  <a:pt x="37182" y="176149"/>
                </a:lnTo>
                <a:lnTo>
                  <a:pt x="45731" y="209143"/>
                </a:lnTo>
                <a:lnTo>
                  <a:pt x="50490" y="223249"/>
                </a:lnTo>
                <a:lnTo>
                  <a:pt x="56520" y="239320"/>
                </a:lnTo>
                <a:lnTo>
                  <a:pt x="63397" y="256702"/>
                </a:lnTo>
                <a:lnTo>
                  <a:pt x="67982" y="271147"/>
                </a:lnTo>
                <a:lnTo>
                  <a:pt x="71039" y="283635"/>
                </a:lnTo>
                <a:lnTo>
                  <a:pt x="73077" y="294817"/>
                </a:lnTo>
                <a:lnTo>
                  <a:pt x="75388" y="304177"/>
                </a:lnTo>
                <a:lnTo>
                  <a:pt x="77881" y="312323"/>
                </a:lnTo>
                <a:lnTo>
                  <a:pt x="80496" y="319657"/>
                </a:lnTo>
                <a:lnTo>
                  <a:pt x="85097" y="328357"/>
                </a:lnTo>
                <a:lnTo>
                  <a:pt x="91021" y="337967"/>
                </a:lnTo>
                <a:lnTo>
                  <a:pt x="97828" y="348184"/>
                </a:lnTo>
                <a:lnTo>
                  <a:pt x="103319" y="355948"/>
                </a:lnTo>
                <a:lnTo>
                  <a:pt x="107932" y="362076"/>
                </a:lnTo>
                <a:lnTo>
                  <a:pt x="115597" y="371425"/>
                </a:lnTo>
                <a:lnTo>
                  <a:pt x="122179" y="378755"/>
                </a:lnTo>
                <a:lnTo>
                  <a:pt x="125268" y="380139"/>
                </a:lnTo>
                <a:lnTo>
                  <a:pt x="128279" y="380108"/>
                </a:lnTo>
                <a:lnTo>
                  <a:pt x="131240" y="379136"/>
                </a:lnTo>
                <a:lnTo>
                  <a:pt x="133213" y="377535"/>
                </a:lnTo>
                <a:lnTo>
                  <a:pt x="134529" y="375515"/>
                </a:lnTo>
                <a:lnTo>
                  <a:pt x="135406" y="373216"/>
                </a:lnTo>
                <a:lnTo>
                  <a:pt x="141191" y="365429"/>
                </a:lnTo>
                <a:lnTo>
                  <a:pt x="142705" y="361730"/>
                </a:lnTo>
                <a:lnTo>
                  <a:pt x="145788" y="346468"/>
                </a:lnTo>
                <a:lnTo>
                  <a:pt x="147675" y="339564"/>
                </a:lnTo>
                <a:lnTo>
                  <a:pt x="149885" y="332103"/>
                </a:lnTo>
                <a:lnTo>
                  <a:pt x="166648" y="262443"/>
                </a:lnTo>
                <a:lnTo>
                  <a:pt x="176821" y="230207"/>
                </a:lnTo>
                <a:lnTo>
                  <a:pt x="189318" y="195381"/>
                </a:lnTo>
                <a:lnTo>
                  <a:pt x="221512" y="110596"/>
                </a:lnTo>
                <a:lnTo>
                  <a:pt x="233705" y="77729"/>
                </a:lnTo>
                <a:lnTo>
                  <a:pt x="245474" y="47246"/>
                </a:lnTo>
                <a:lnTo>
                  <a:pt x="250327" y="35307"/>
                </a:lnTo>
                <a:lnTo>
                  <a:pt x="254514" y="25443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91"/>
          <p:cNvSpPr/>
          <p:nvPr/>
        </p:nvSpPr>
        <p:spPr>
          <a:xfrm>
            <a:off x="5163502" y="1877377"/>
            <a:ext cx="51436" cy="351474"/>
          </a:xfrm>
          <a:custGeom>
            <a:avLst/>
            <a:gdLst/>
            <a:ahLst/>
            <a:cxnLst/>
            <a:rect l="0" t="0" r="0" b="0"/>
            <a:pathLst>
              <a:path w="51436" h="351474">
                <a:moveTo>
                  <a:pt x="0" y="0"/>
                </a:moveTo>
                <a:lnTo>
                  <a:pt x="0" y="28414"/>
                </a:lnTo>
                <a:lnTo>
                  <a:pt x="953" y="37993"/>
                </a:lnTo>
                <a:lnTo>
                  <a:pt x="2540" y="49141"/>
                </a:lnTo>
                <a:lnTo>
                  <a:pt x="4551" y="61336"/>
                </a:lnTo>
                <a:lnTo>
                  <a:pt x="5892" y="73276"/>
                </a:lnTo>
                <a:lnTo>
                  <a:pt x="6785" y="85045"/>
                </a:lnTo>
                <a:lnTo>
                  <a:pt x="7381" y="96702"/>
                </a:lnTo>
                <a:lnTo>
                  <a:pt x="8731" y="111140"/>
                </a:lnTo>
                <a:lnTo>
                  <a:pt x="12770" y="144963"/>
                </a:lnTo>
                <a:lnTo>
                  <a:pt x="15181" y="159507"/>
                </a:lnTo>
                <a:lnTo>
                  <a:pt x="17741" y="172061"/>
                </a:lnTo>
                <a:lnTo>
                  <a:pt x="20400" y="183287"/>
                </a:lnTo>
                <a:lnTo>
                  <a:pt x="37794" y="267350"/>
                </a:lnTo>
                <a:lnTo>
                  <a:pt x="45373" y="307100"/>
                </a:lnTo>
                <a:lnTo>
                  <a:pt x="47394" y="319033"/>
                </a:lnTo>
                <a:lnTo>
                  <a:pt x="48740" y="327941"/>
                </a:lnTo>
                <a:lnTo>
                  <a:pt x="49639" y="334832"/>
                </a:lnTo>
                <a:lnTo>
                  <a:pt x="51435" y="3514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92"/>
          <p:cNvSpPr/>
          <p:nvPr/>
        </p:nvSpPr>
        <p:spPr>
          <a:xfrm>
            <a:off x="5172075" y="1705927"/>
            <a:ext cx="8573" cy="8574"/>
          </a:xfrm>
          <a:custGeom>
            <a:avLst/>
            <a:gdLst/>
            <a:ahLst/>
            <a:cxnLst/>
            <a:rect l="0" t="0" r="0" b="0"/>
            <a:pathLst>
              <a:path w="8573" h="8574">
                <a:moveTo>
                  <a:pt x="8572" y="8573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993"/>
          <p:cNvSpPr/>
          <p:nvPr/>
        </p:nvSpPr>
        <p:spPr>
          <a:xfrm>
            <a:off x="5386387" y="1878013"/>
            <a:ext cx="325756" cy="333499"/>
          </a:xfrm>
          <a:custGeom>
            <a:avLst/>
            <a:gdLst/>
            <a:ahLst/>
            <a:cxnLst/>
            <a:rect l="0" t="0" r="0" b="0"/>
            <a:pathLst>
              <a:path w="325756" h="333499">
                <a:moveTo>
                  <a:pt x="0" y="119379"/>
                </a:moveTo>
                <a:lnTo>
                  <a:pt x="4551" y="133032"/>
                </a:lnTo>
                <a:lnTo>
                  <a:pt x="6844" y="138958"/>
                </a:lnTo>
                <a:lnTo>
                  <a:pt x="9325" y="144814"/>
                </a:lnTo>
                <a:lnTo>
                  <a:pt x="11931" y="150623"/>
                </a:lnTo>
                <a:lnTo>
                  <a:pt x="17368" y="159618"/>
                </a:lnTo>
                <a:lnTo>
                  <a:pt x="25784" y="170037"/>
                </a:lnTo>
                <a:lnTo>
                  <a:pt x="34310" y="179156"/>
                </a:lnTo>
                <a:lnTo>
                  <a:pt x="37161" y="182091"/>
                </a:lnTo>
                <a:lnTo>
                  <a:pt x="41919" y="184047"/>
                </a:lnTo>
                <a:lnTo>
                  <a:pt x="47948" y="185351"/>
                </a:lnTo>
                <a:lnTo>
                  <a:pt x="54825" y="186220"/>
                </a:lnTo>
                <a:lnTo>
                  <a:pt x="61316" y="186800"/>
                </a:lnTo>
                <a:lnTo>
                  <a:pt x="67547" y="187186"/>
                </a:lnTo>
                <a:lnTo>
                  <a:pt x="73607" y="187444"/>
                </a:lnTo>
                <a:lnTo>
                  <a:pt x="79551" y="186663"/>
                </a:lnTo>
                <a:lnTo>
                  <a:pt x="85419" y="185190"/>
                </a:lnTo>
                <a:lnTo>
                  <a:pt x="91236" y="183256"/>
                </a:lnTo>
                <a:lnTo>
                  <a:pt x="97019" y="180061"/>
                </a:lnTo>
                <a:lnTo>
                  <a:pt x="102779" y="176026"/>
                </a:lnTo>
                <a:lnTo>
                  <a:pt x="108524" y="171431"/>
                </a:lnTo>
                <a:lnTo>
                  <a:pt x="114260" y="167416"/>
                </a:lnTo>
                <a:lnTo>
                  <a:pt x="119988" y="163786"/>
                </a:lnTo>
                <a:lnTo>
                  <a:pt x="125712" y="160414"/>
                </a:lnTo>
                <a:lnTo>
                  <a:pt x="131433" y="155308"/>
                </a:lnTo>
                <a:lnTo>
                  <a:pt x="137152" y="149047"/>
                </a:lnTo>
                <a:lnTo>
                  <a:pt x="142870" y="142015"/>
                </a:lnTo>
                <a:lnTo>
                  <a:pt x="148587" y="135422"/>
                </a:lnTo>
                <a:lnTo>
                  <a:pt x="154303" y="129122"/>
                </a:lnTo>
                <a:lnTo>
                  <a:pt x="160019" y="123017"/>
                </a:lnTo>
                <a:lnTo>
                  <a:pt x="164781" y="117042"/>
                </a:lnTo>
                <a:lnTo>
                  <a:pt x="168909" y="111153"/>
                </a:lnTo>
                <a:lnTo>
                  <a:pt x="177941" y="96673"/>
                </a:lnTo>
                <a:lnTo>
                  <a:pt x="191480" y="74362"/>
                </a:lnTo>
                <a:lnTo>
                  <a:pt x="197186" y="62698"/>
                </a:lnTo>
                <a:lnTo>
                  <a:pt x="201942" y="51112"/>
                </a:lnTo>
                <a:lnTo>
                  <a:pt x="206065" y="39577"/>
                </a:lnTo>
                <a:lnTo>
                  <a:pt x="208814" y="30935"/>
                </a:lnTo>
                <a:lnTo>
                  <a:pt x="210647" y="24222"/>
                </a:lnTo>
                <a:lnTo>
                  <a:pt x="211869" y="18793"/>
                </a:lnTo>
                <a:lnTo>
                  <a:pt x="211731" y="14222"/>
                </a:lnTo>
                <a:lnTo>
                  <a:pt x="210686" y="10222"/>
                </a:lnTo>
                <a:lnTo>
                  <a:pt x="209038" y="6603"/>
                </a:lnTo>
                <a:lnTo>
                  <a:pt x="206986" y="4190"/>
                </a:lnTo>
                <a:lnTo>
                  <a:pt x="204666" y="2581"/>
                </a:lnTo>
                <a:lnTo>
                  <a:pt x="202166" y="1509"/>
                </a:lnTo>
                <a:lnTo>
                  <a:pt x="194309" y="317"/>
                </a:lnTo>
                <a:lnTo>
                  <a:pt x="189547" y="0"/>
                </a:lnTo>
                <a:lnTo>
                  <a:pt x="184467" y="740"/>
                </a:lnTo>
                <a:lnTo>
                  <a:pt x="179175" y="2186"/>
                </a:lnTo>
                <a:lnTo>
                  <a:pt x="173743" y="4103"/>
                </a:lnTo>
                <a:lnTo>
                  <a:pt x="168216" y="6333"/>
                </a:lnTo>
                <a:lnTo>
                  <a:pt x="162627" y="8773"/>
                </a:lnTo>
                <a:lnTo>
                  <a:pt x="156995" y="11351"/>
                </a:lnTo>
                <a:lnTo>
                  <a:pt x="151336" y="15928"/>
                </a:lnTo>
                <a:lnTo>
                  <a:pt x="145658" y="21837"/>
                </a:lnTo>
                <a:lnTo>
                  <a:pt x="139968" y="28633"/>
                </a:lnTo>
                <a:lnTo>
                  <a:pt x="132365" y="36022"/>
                </a:lnTo>
                <a:lnTo>
                  <a:pt x="123485" y="43805"/>
                </a:lnTo>
                <a:lnTo>
                  <a:pt x="113756" y="51851"/>
                </a:lnTo>
                <a:lnTo>
                  <a:pt x="105365" y="60073"/>
                </a:lnTo>
                <a:lnTo>
                  <a:pt x="97866" y="68412"/>
                </a:lnTo>
                <a:lnTo>
                  <a:pt x="90962" y="76828"/>
                </a:lnTo>
                <a:lnTo>
                  <a:pt x="82548" y="90059"/>
                </a:lnTo>
                <a:lnTo>
                  <a:pt x="73130" y="106500"/>
                </a:lnTo>
                <a:lnTo>
                  <a:pt x="63041" y="125081"/>
                </a:lnTo>
                <a:lnTo>
                  <a:pt x="54409" y="140325"/>
                </a:lnTo>
                <a:lnTo>
                  <a:pt x="46751" y="153346"/>
                </a:lnTo>
                <a:lnTo>
                  <a:pt x="39739" y="164884"/>
                </a:lnTo>
                <a:lnTo>
                  <a:pt x="35065" y="176385"/>
                </a:lnTo>
                <a:lnTo>
                  <a:pt x="31950" y="187863"/>
                </a:lnTo>
                <a:lnTo>
                  <a:pt x="29873" y="199325"/>
                </a:lnTo>
                <a:lnTo>
                  <a:pt x="28487" y="209824"/>
                </a:lnTo>
                <a:lnTo>
                  <a:pt x="27564" y="219681"/>
                </a:lnTo>
                <a:lnTo>
                  <a:pt x="26949" y="229109"/>
                </a:lnTo>
                <a:lnTo>
                  <a:pt x="27491" y="238252"/>
                </a:lnTo>
                <a:lnTo>
                  <a:pt x="28804" y="247205"/>
                </a:lnTo>
                <a:lnTo>
                  <a:pt x="30633" y="256032"/>
                </a:lnTo>
                <a:lnTo>
                  <a:pt x="32805" y="263821"/>
                </a:lnTo>
                <a:lnTo>
                  <a:pt x="35204" y="270919"/>
                </a:lnTo>
                <a:lnTo>
                  <a:pt x="37757" y="277556"/>
                </a:lnTo>
                <a:lnTo>
                  <a:pt x="41364" y="283885"/>
                </a:lnTo>
                <a:lnTo>
                  <a:pt x="45674" y="290010"/>
                </a:lnTo>
                <a:lnTo>
                  <a:pt x="50451" y="295998"/>
                </a:lnTo>
                <a:lnTo>
                  <a:pt x="56495" y="301895"/>
                </a:lnTo>
                <a:lnTo>
                  <a:pt x="63381" y="307731"/>
                </a:lnTo>
                <a:lnTo>
                  <a:pt x="70829" y="313527"/>
                </a:lnTo>
                <a:lnTo>
                  <a:pt x="77699" y="318344"/>
                </a:lnTo>
                <a:lnTo>
                  <a:pt x="84185" y="322507"/>
                </a:lnTo>
                <a:lnTo>
                  <a:pt x="90413" y="326235"/>
                </a:lnTo>
                <a:lnTo>
                  <a:pt x="98375" y="328721"/>
                </a:lnTo>
                <a:lnTo>
                  <a:pt x="107494" y="330378"/>
                </a:lnTo>
                <a:lnTo>
                  <a:pt x="117382" y="331482"/>
                </a:lnTo>
                <a:lnTo>
                  <a:pt x="126833" y="332219"/>
                </a:lnTo>
                <a:lnTo>
                  <a:pt x="135990" y="332710"/>
                </a:lnTo>
                <a:lnTo>
                  <a:pt x="153785" y="333255"/>
                </a:lnTo>
                <a:lnTo>
                  <a:pt x="171219" y="333498"/>
                </a:lnTo>
                <a:lnTo>
                  <a:pt x="179868" y="332610"/>
                </a:lnTo>
                <a:lnTo>
                  <a:pt x="188492" y="331065"/>
                </a:lnTo>
                <a:lnTo>
                  <a:pt x="197099" y="329083"/>
                </a:lnTo>
                <a:lnTo>
                  <a:pt x="206647" y="325857"/>
                </a:lnTo>
                <a:lnTo>
                  <a:pt x="216822" y="321801"/>
                </a:lnTo>
                <a:lnTo>
                  <a:pt x="325755" y="27368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994"/>
          <p:cNvSpPr/>
          <p:nvPr/>
        </p:nvSpPr>
        <p:spPr>
          <a:xfrm>
            <a:off x="6227075" y="1844841"/>
            <a:ext cx="307523" cy="657763"/>
          </a:xfrm>
          <a:custGeom>
            <a:avLst/>
            <a:gdLst/>
            <a:ahLst/>
            <a:cxnLst/>
            <a:rect l="0" t="0" r="0" b="0"/>
            <a:pathLst>
              <a:path w="307523" h="657763">
                <a:moveTo>
                  <a:pt x="256592" y="32536"/>
                </a:moveTo>
                <a:lnTo>
                  <a:pt x="247491" y="23434"/>
                </a:lnTo>
                <a:lnTo>
                  <a:pt x="244809" y="19801"/>
                </a:lnTo>
                <a:lnTo>
                  <a:pt x="237966" y="7125"/>
                </a:lnTo>
                <a:lnTo>
                  <a:pt x="235603" y="4165"/>
                </a:lnTo>
                <a:lnTo>
                  <a:pt x="232121" y="2192"/>
                </a:lnTo>
                <a:lnTo>
                  <a:pt x="223174" y="0"/>
                </a:lnTo>
                <a:lnTo>
                  <a:pt x="218120" y="368"/>
                </a:lnTo>
                <a:lnTo>
                  <a:pt x="212847" y="1566"/>
                </a:lnTo>
                <a:lnTo>
                  <a:pt x="207426" y="3317"/>
                </a:lnTo>
                <a:lnTo>
                  <a:pt x="201907" y="5436"/>
                </a:lnTo>
                <a:lnTo>
                  <a:pt x="196323" y="7802"/>
                </a:lnTo>
                <a:lnTo>
                  <a:pt x="190695" y="10332"/>
                </a:lnTo>
                <a:lnTo>
                  <a:pt x="184086" y="13923"/>
                </a:lnTo>
                <a:lnTo>
                  <a:pt x="176822" y="18222"/>
                </a:lnTo>
                <a:lnTo>
                  <a:pt x="169122" y="22994"/>
                </a:lnTo>
                <a:lnTo>
                  <a:pt x="160178" y="29032"/>
                </a:lnTo>
                <a:lnTo>
                  <a:pt x="140082" y="43361"/>
                </a:lnTo>
                <a:lnTo>
                  <a:pt x="130341" y="52135"/>
                </a:lnTo>
                <a:lnTo>
                  <a:pt x="120990" y="61795"/>
                </a:lnTo>
                <a:lnTo>
                  <a:pt x="111898" y="72044"/>
                </a:lnTo>
                <a:lnTo>
                  <a:pt x="91636" y="93593"/>
                </a:lnTo>
                <a:lnTo>
                  <a:pt x="80899" y="104673"/>
                </a:lnTo>
                <a:lnTo>
                  <a:pt x="71836" y="114917"/>
                </a:lnTo>
                <a:lnTo>
                  <a:pt x="63889" y="124605"/>
                </a:lnTo>
                <a:lnTo>
                  <a:pt x="56686" y="133920"/>
                </a:lnTo>
                <a:lnTo>
                  <a:pt x="49026" y="144893"/>
                </a:lnTo>
                <a:lnTo>
                  <a:pt x="41062" y="156971"/>
                </a:lnTo>
                <a:lnTo>
                  <a:pt x="32895" y="169785"/>
                </a:lnTo>
                <a:lnTo>
                  <a:pt x="26499" y="182138"/>
                </a:lnTo>
                <a:lnTo>
                  <a:pt x="21281" y="194183"/>
                </a:lnTo>
                <a:lnTo>
                  <a:pt x="16851" y="206023"/>
                </a:lnTo>
                <a:lnTo>
                  <a:pt x="12944" y="217727"/>
                </a:lnTo>
                <a:lnTo>
                  <a:pt x="9388" y="229339"/>
                </a:lnTo>
                <a:lnTo>
                  <a:pt x="6065" y="240890"/>
                </a:lnTo>
                <a:lnTo>
                  <a:pt x="3849" y="252401"/>
                </a:lnTo>
                <a:lnTo>
                  <a:pt x="2372" y="263885"/>
                </a:lnTo>
                <a:lnTo>
                  <a:pt x="1387" y="275351"/>
                </a:lnTo>
                <a:lnTo>
                  <a:pt x="292" y="295712"/>
                </a:lnTo>
                <a:lnTo>
                  <a:pt x="0" y="305141"/>
                </a:lnTo>
                <a:lnTo>
                  <a:pt x="1711" y="313333"/>
                </a:lnTo>
                <a:lnTo>
                  <a:pt x="8692" y="327515"/>
                </a:lnTo>
                <a:lnTo>
                  <a:pt x="15604" y="337628"/>
                </a:lnTo>
                <a:lnTo>
                  <a:pt x="18781" y="341658"/>
                </a:lnTo>
                <a:lnTo>
                  <a:pt x="23757" y="344345"/>
                </a:lnTo>
                <a:lnTo>
                  <a:pt x="29931" y="346136"/>
                </a:lnTo>
                <a:lnTo>
                  <a:pt x="36905" y="347330"/>
                </a:lnTo>
                <a:lnTo>
                  <a:pt x="43459" y="347174"/>
                </a:lnTo>
                <a:lnTo>
                  <a:pt x="49733" y="346117"/>
                </a:lnTo>
                <a:lnTo>
                  <a:pt x="55821" y="344460"/>
                </a:lnTo>
                <a:lnTo>
                  <a:pt x="70206" y="340079"/>
                </a:lnTo>
                <a:lnTo>
                  <a:pt x="78042" y="337577"/>
                </a:lnTo>
                <a:lnTo>
                  <a:pt x="85171" y="333052"/>
                </a:lnTo>
                <a:lnTo>
                  <a:pt x="91829" y="327177"/>
                </a:lnTo>
                <a:lnTo>
                  <a:pt x="98173" y="320404"/>
                </a:lnTo>
                <a:lnTo>
                  <a:pt x="108117" y="311125"/>
                </a:lnTo>
                <a:lnTo>
                  <a:pt x="134406" y="288116"/>
                </a:lnTo>
                <a:lnTo>
                  <a:pt x="145607" y="276265"/>
                </a:lnTo>
                <a:lnTo>
                  <a:pt x="154979" y="264555"/>
                </a:lnTo>
                <a:lnTo>
                  <a:pt x="172378" y="239478"/>
                </a:lnTo>
                <a:lnTo>
                  <a:pt x="192812" y="209283"/>
                </a:lnTo>
                <a:lnTo>
                  <a:pt x="200737" y="196087"/>
                </a:lnTo>
                <a:lnTo>
                  <a:pt x="206972" y="184433"/>
                </a:lnTo>
                <a:lnTo>
                  <a:pt x="212082" y="173805"/>
                </a:lnTo>
                <a:lnTo>
                  <a:pt x="220300" y="154378"/>
                </a:lnTo>
                <a:lnTo>
                  <a:pt x="227127" y="137170"/>
                </a:lnTo>
                <a:lnTo>
                  <a:pt x="233337" y="123173"/>
                </a:lnTo>
                <a:lnTo>
                  <a:pt x="236732" y="108062"/>
                </a:lnTo>
                <a:lnTo>
                  <a:pt x="238240" y="92773"/>
                </a:lnTo>
                <a:lnTo>
                  <a:pt x="239090" y="73456"/>
                </a:lnTo>
                <a:lnTo>
                  <a:pt x="239415" y="47080"/>
                </a:lnTo>
                <a:lnTo>
                  <a:pt x="239426" y="46995"/>
                </a:lnTo>
                <a:lnTo>
                  <a:pt x="239433" y="47890"/>
                </a:lnTo>
                <a:lnTo>
                  <a:pt x="248544" y="62803"/>
                </a:lnTo>
                <a:lnTo>
                  <a:pt x="253132" y="73669"/>
                </a:lnTo>
                <a:lnTo>
                  <a:pt x="258095" y="87580"/>
                </a:lnTo>
                <a:lnTo>
                  <a:pt x="275198" y="139612"/>
                </a:lnTo>
                <a:lnTo>
                  <a:pt x="278521" y="150592"/>
                </a:lnTo>
                <a:lnTo>
                  <a:pt x="284753" y="172953"/>
                </a:lnTo>
                <a:lnTo>
                  <a:pt x="293617" y="206962"/>
                </a:lnTo>
                <a:lnTo>
                  <a:pt x="296515" y="224067"/>
                </a:lnTo>
                <a:lnTo>
                  <a:pt x="299400" y="244996"/>
                </a:lnTo>
                <a:lnTo>
                  <a:pt x="302276" y="268474"/>
                </a:lnTo>
                <a:lnTo>
                  <a:pt x="304193" y="289840"/>
                </a:lnTo>
                <a:lnTo>
                  <a:pt x="305471" y="309800"/>
                </a:lnTo>
                <a:lnTo>
                  <a:pt x="306891" y="346264"/>
                </a:lnTo>
                <a:lnTo>
                  <a:pt x="307522" y="378346"/>
                </a:lnTo>
                <a:lnTo>
                  <a:pt x="306738" y="393568"/>
                </a:lnTo>
                <a:lnTo>
                  <a:pt x="305263" y="408479"/>
                </a:lnTo>
                <a:lnTo>
                  <a:pt x="303327" y="423183"/>
                </a:lnTo>
                <a:lnTo>
                  <a:pt x="300131" y="437747"/>
                </a:lnTo>
                <a:lnTo>
                  <a:pt x="296095" y="452219"/>
                </a:lnTo>
                <a:lnTo>
                  <a:pt x="291500" y="466630"/>
                </a:lnTo>
                <a:lnTo>
                  <a:pt x="278775" y="502962"/>
                </a:lnTo>
                <a:lnTo>
                  <a:pt x="271381" y="523318"/>
                </a:lnTo>
                <a:lnTo>
                  <a:pt x="263593" y="540699"/>
                </a:lnTo>
                <a:lnTo>
                  <a:pt x="255545" y="556096"/>
                </a:lnTo>
                <a:lnTo>
                  <a:pt x="247322" y="570171"/>
                </a:lnTo>
                <a:lnTo>
                  <a:pt x="233105" y="593430"/>
                </a:lnTo>
                <a:lnTo>
                  <a:pt x="226646" y="603633"/>
                </a:lnTo>
                <a:lnTo>
                  <a:pt x="220436" y="612340"/>
                </a:lnTo>
                <a:lnTo>
                  <a:pt x="214390" y="620050"/>
                </a:lnTo>
                <a:lnTo>
                  <a:pt x="208455" y="627094"/>
                </a:lnTo>
                <a:lnTo>
                  <a:pt x="202593" y="632743"/>
                </a:lnTo>
                <a:lnTo>
                  <a:pt x="196780" y="637462"/>
                </a:lnTo>
                <a:lnTo>
                  <a:pt x="191000" y="641560"/>
                </a:lnTo>
                <a:lnTo>
                  <a:pt x="185242" y="645244"/>
                </a:lnTo>
                <a:lnTo>
                  <a:pt x="179497" y="648653"/>
                </a:lnTo>
                <a:lnTo>
                  <a:pt x="173764" y="651879"/>
                </a:lnTo>
                <a:lnTo>
                  <a:pt x="168035" y="654028"/>
                </a:lnTo>
                <a:lnTo>
                  <a:pt x="162312" y="655462"/>
                </a:lnTo>
                <a:lnTo>
                  <a:pt x="156591" y="656417"/>
                </a:lnTo>
                <a:lnTo>
                  <a:pt x="147694" y="657479"/>
                </a:lnTo>
                <a:lnTo>
                  <a:pt x="143988" y="657762"/>
                </a:lnTo>
                <a:lnTo>
                  <a:pt x="140566" y="656998"/>
                </a:lnTo>
                <a:lnTo>
                  <a:pt x="134222" y="653610"/>
                </a:lnTo>
                <a:lnTo>
                  <a:pt x="125296" y="646347"/>
                </a:lnTo>
                <a:lnTo>
                  <a:pt x="123342" y="643674"/>
                </a:lnTo>
                <a:lnTo>
                  <a:pt x="119432" y="6326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995"/>
          <p:cNvSpPr/>
          <p:nvPr/>
        </p:nvSpPr>
        <p:spPr>
          <a:xfrm>
            <a:off x="6577965" y="1844552"/>
            <a:ext cx="702945" cy="427161"/>
          </a:xfrm>
          <a:custGeom>
            <a:avLst/>
            <a:gdLst/>
            <a:ahLst/>
            <a:cxnLst/>
            <a:rect l="0" t="0" r="0" b="0"/>
            <a:pathLst>
              <a:path w="702945" h="427161">
                <a:moveTo>
                  <a:pt x="0" y="229993"/>
                </a:moveTo>
                <a:lnTo>
                  <a:pt x="19578" y="217257"/>
                </a:lnTo>
                <a:lnTo>
                  <a:pt x="37021" y="206640"/>
                </a:lnTo>
                <a:lnTo>
                  <a:pt x="48521" y="197071"/>
                </a:lnTo>
                <a:lnTo>
                  <a:pt x="59982" y="186468"/>
                </a:lnTo>
                <a:lnTo>
                  <a:pt x="65706" y="180974"/>
                </a:lnTo>
                <a:lnTo>
                  <a:pt x="114718" y="136834"/>
                </a:lnTo>
                <a:lnTo>
                  <a:pt x="130771" y="123120"/>
                </a:lnTo>
                <a:lnTo>
                  <a:pt x="144331" y="112071"/>
                </a:lnTo>
                <a:lnTo>
                  <a:pt x="156228" y="102801"/>
                </a:lnTo>
                <a:lnTo>
                  <a:pt x="167969" y="92811"/>
                </a:lnTo>
                <a:lnTo>
                  <a:pt x="179607" y="82341"/>
                </a:lnTo>
                <a:lnTo>
                  <a:pt x="191175" y="71550"/>
                </a:lnTo>
                <a:lnTo>
                  <a:pt x="199840" y="62452"/>
                </a:lnTo>
                <a:lnTo>
                  <a:pt x="206568" y="54481"/>
                </a:lnTo>
                <a:lnTo>
                  <a:pt x="215633" y="41498"/>
                </a:lnTo>
                <a:lnTo>
                  <a:pt x="219662" y="32552"/>
                </a:lnTo>
                <a:lnTo>
                  <a:pt x="221453" y="22861"/>
                </a:lnTo>
                <a:lnTo>
                  <a:pt x="221930" y="17610"/>
                </a:lnTo>
                <a:lnTo>
                  <a:pt x="221295" y="14109"/>
                </a:lnTo>
                <a:lnTo>
                  <a:pt x="219920" y="11775"/>
                </a:lnTo>
                <a:lnTo>
                  <a:pt x="208207" y="1831"/>
                </a:lnTo>
                <a:lnTo>
                  <a:pt x="202709" y="0"/>
                </a:lnTo>
                <a:lnTo>
                  <a:pt x="198957" y="464"/>
                </a:lnTo>
                <a:lnTo>
                  <a:pt x="189707" y="3520"/>
                </a:lnTo>
                <a:lnTo>
                  <a:pt x="179247" y="10593"/>
                </a:lnTo>
                <a:lnTo>
                  <a:pt x="167295" y="20087"/>
                </a:lnTo>
                <a:lnTo>
                  <a:pt x="152458" y="30656"/>
                </a:lnTo>
                <a:lnTo>
                  <a:pt x="143548" y="40904"/>
                </a:lnTo>
                <a:lnTo>
                  <a:pt x="133798" y="54403"/>
                </a:lnTo>
                <a:lnTo>
                  <a:pt x="123489" y="70071"/>
                </a:lnTo>
                <a:lnTo>
                  <a:pt x="114711" y="84325"/>
                </a:lnTo>
                <a:lnTo>
                  <a:pt x="106954" y="97639"/>
                </a:lnTo>
                <a:lnTo>
                  <a:pt x="99878" y="110324"/>
                </a:lnTo>
                <a:lnTo>
                  <a:pt x="94208" y="122591"/>
                </a:lnTo>
                <a:lnTo>
                  <a:pt x="89475" y="134579"/>
                </a:lnTo>
                <a:lnTo>
                  <a:pt x="85367" y="146381"/>
                </a:lnTo>
                <a:lnTo>
                  <a:pt x="81676" y="158059"/>
                </a:lnTo>
                <a:lnTo>
                  <a:pt x="75035" y="181195"/>
                </a:lnTo>
                <a:lnTo>
                  <a:pt x="72884" y="193651"/>
                </a:lnTo>
                <a:lnTo>
                  <a:pt x="71449" y="206717"/>
                </a:lnTo>
                <a:lnTo>
                  <a:pt x="70492" y="220190"/>
                </a:lnTo>
                <a:lnTo>
                  <a:pt x="70808" y="232983"/>
                </a:lnTo>
                <a:lnTo>
                  <a:pt x="71970" y="245321"/>
                </a:lnTo>
                <a:lnTo>
                  <a:pt x="73697" y="257357"/>
                </a:lnTo>
                <a:lnTo>
                  <a:pt x="75801" y="268238"/>
                </a:lnTo>
                <a:lnTo>
                  <a:pt x="78157" y="278349"/>
                </a:lnTo>
                <a:lnTo>
                  <a:pt x="80679" y="287948"/>
                </a:lnTo>
                <a:lnTo>
                  <a:pt x="84267" y="297204"/>
                </a:lnTo>
                <a:lnTo>
                  <a:pt x="88562" y="306233"/>
                </a:lnTo>
                <a:lnTo>
                  <a:pt x="93331" y="315109"/>
                </a:lnTo>
                <a:lnTo>
                  <a:pt x="98416" y="323885"/>
                </a:lnTo>
                <a:lnTo>
                  <a:pt x="109145" y="341255"/>
                </a:lnTo>
                <a:lnTo>
                  <a:pt x="115626" y="347982"/>
                </a:lnTo>
                <a:lnTo>
                  <a:pt x="130447" y="357997"/>
                </a:lnTo>
                <a:lnTo>
                  <a:pt x="150305" y="368991"/>
                </a:lnTo>
                <a:lnTo>
                  <a:pt x="164909" y="372732"/>
                </a:lnTo>
                <a:lnTo>
                  <a:pt x="180926" y="374395"/>
                </a:lnTo>
                <a:lnTo>
                  <a:pt x="197569" y="375134"/>
                </a:lnTo>
                <a:lnTo>
                  <a:pt x="211951" y="372922"/>
                </a:lnTo>
                <a:lnTo>
                  <a:pt x="233297" y="366322"/>
                </a:lnTo>
                <a:lnTo>
                  <a:pt x="249420" y="360116"/>
                </a:lnTo>
                <a:lnTo>
                  <a:pt x="266111" y="351008"/>
                </a:lnTo>
                <a:lnTo>
                  <a:pt x="280514" y="340609"/>
                </a:lnTo>
                <a:lnTo>
                  <a:pt x="293265" y="329638"/>
                </a:lnTo>
                <a:lnTo>
                  <a:pt x="305283" y="318412"/>
                </a:lnTo>
                <a:lnTo>
                  <a:pt x="311154" y="311799"/>
                </a:lnTo>
                <a:lnTo>
                  <a:pt x="316973" y="304533"/>
                </a:lnTo>
                <a:lnTo>
                  <a:pt x="322758" y="296831"/>
                </a:lnTo>
                <a:lnTo>
                  <a:pt x="329472" y="285982"/>
                </a:lnTo>
                <a:lnTo>
                  <a:pt x="336805" y="273034"/>
                </a:lnTo>
                <a:lnTo>
                  <a:pt x="344551" y="258686"/>
                </a:lnTo>
                <a:lnTo>
                  <a:pt x="350668" y="246264"/>
                </a:lnTo>
                <a:lnTo>
                  <a:pt x="355699" y="235125"/>
                </a:lnTo>
                <a:lnTo>
                  <a:pt x="360005" y="224842"/>
                </a:lnTo>
                <a:lnTo>
                  <a:pt x="365733" y="207509"/>
                </a:lnTo>
                <a:lnTo>
                  <a:pt x="379718" y="160310"/>
                </a:lnTo>
                <a:lnTo>
                  <a:pt x="386495" y="140675"/>
                </a:lnTo>
                <a:lnTo>
                  <a:pt x="392918" y="124727"/>
                </a:lnTo>
                <a:lnTo>
                  <a:pt x="406088" y="96531"/>
                </a:lnTo>
                <a:lnTo>
                  <a:pt x="421465" y="64949"/>
                </a:lnTo>
                <a:lnTo>
                  <a:pt x="427662" y="53288"/>
                </a:lnTo>
                <a:lnTo>
                  <a:pt x="432745" y="44562"/>
                </a:lnTo>
                <a:lnTo>
                  <a:pt x="440933" y="32327"/>
                </a:lnTo>
                <a:lnTo>
                  <a:pt x="450898" y="20083"/>
                </a:lnTo>
                <a:lnTo>
                  <a:pt x="456939" y="13509"/>
                </a:lnTo>
                <a:lnTo>
                  <a:pt x="460836" y="11375"/>
                </a:lnTo>
                <a:lnTo>
                  <a:pt x="470245" y="9004"/>
                </a:lnTo>
                <a:lnTo>
                  <a:pt x="474469" y="9325"/>
                </a:lnTo>
                <a:lnTo>
                  <a:pt x="478238" y="10490"/>
                </a:lnTo>
                <a:lnTo>
                  <a:pt x="484965" y="14326"/>
                </a:lnTo>
                <a:lnTo>
                  <a:pt x="491130" y="19206"/>
                </a:lnTo>
                <a:lnTo>
                  <a:pt x="499956" y="31859"/>
                </a:lnTo>
                <a:lnTo>
                  <a:pt x="501895" y="38848"/>
                </a:lnTo>
                <a:lnTo>
                  <a:pt x="503190" y="47318"/>
                </a:lnTo>
                <a:lnTo>
                  <a:pt x="504052" y="56774"/>
                </a:lnTo>
                <a:lnTo>
                  <a:pt x="505579" y="65937"/>
                </a:lnTo>
                <a:lnTo>
                  <a:pt x="507550" y="74902"/>
                </a:lnTo>
                <a:lnTo>
                  <a:pt x="509817" y="83736"/>
                </a:lnTo>
                <a:lnTo>
                  <a:pt x="510375" y="94388"/>
                </a:lnTo>
                <a:lnTo>
                  <a:pt x="509795" y="106252"/>
                </a:lnTo>
                <a:lnTo>
                  <a:pt x="493571" y="273634"/>
                </a:lnTo>
                <a:lnTo>
                  <a:pt x="490019" y="302902"/>
                </a:lnTo>
                <a:lnTo>
                  <a:pt x="484486" y="342407"/>
                </a:lnTo>
                <a:lnTo>
                  <a:pt x="483011" y="351608"/>
                </a:lnTo>
                <a:lnTo>
                  <a:pt x="482028" y="356789"/>
                </a:lnTo>
                <a:lnTo>
                  <a:pt x="481371" y="355481"/>
                </a:lnTo>
                <a:lnTo>
                  <a:pt x="480935" y="349847"/>
                </a:lnTo>
                <a:lnTo>
                  <a:pt x="480449" y="332791"/>
                </a:lnTo>
                <a:lnTo>
                  <a:pt x="480111" y="285440"/>
                </a:lnTo>
                <a:lnTo>
                  <a:pt x="481999" y="274577"/>
                </a:lnTo>
                <a:lnTo>
                  <a:pt x="485162" y="263526"/>
                </a:lnTo>
                <a:lnTo>
                  <a:pt x="489177" y="252348"/>
                </a:lnTo>
                <a:lnTo>
                  <a:pt x="493758" y="241086"/>
                </a:lnTo>
                <a:lnTo>
                  <a:pt x="498717" y="229768"/>
                </a:lnTo>
                <a:lnTo>
                  <a:pt x="509307" y="207033"/>
                </a:lnTo>
                <a:lnTo>
                  <a:pt x="520363" y="184228"/>
                </a:lnTo>
                <a:lnTo>
                  <a:pt x="526932" y="173765"/>
                </a:lnTo>
                <a:lnTo>
                  <a:pt x="534168" y="163933"/>
                </a:lnTo>
                <a:lnTo>
                  <a:pt x="541849" y="154520"/>
                </a:lnTo>
                <a:lnTo>
                  <a:pt x="549828" y="146340"/>
                </a:lnTo>
                <a:lnTo>
                  <a:pt x="558004" y="138982"/>
                </a:lnTo>
                <a:lnTo>
                  <a:pt x="573757" y="125726"/>
                </a:lnTo>
                <a:lnTo>
                  <a:pt x="587108" y="113484"/>
                </a:lnTo>
                <a:lnTo>
                  <a:pt x="605335" y="100433"/>
                </a:lnTo>
                <a:lnTo>
                  <a:pt x="617018" y="96211"/>
                </a:lnTo>
                <a:lnTo>
                  <a:pt x="634305" y="93833"/>
                </a:lnTo>
                <a:lnTo>
                  <a:pt x="640040" y="93500"/>
                </a:lnTo>
                <a:lnTo>
                  <a:pt x="644815" y="94230"/>
                </a:lnTo>
                <a:lnTo>
                  <a:pt x="652661" y="97581"/>
                </a:lnTo>
                <a:lnTo>
                  <a:pt x="662434" y="104823"/>
                </a:lnTo>
                <a:lnTo>
                  <a:pt x="675913" y="117552"/>
                </a:lnTo>
                <a:lnTo>
                  <a:pt x="683946" y="130489"/>
                </a:lnTo>
                <a:lnTo>
                  <a:pt x="687421" y="137939"/>
                </a:lnTo>
                <a:lnTo>
                  <a:pt x="689738" y="145764"/>
                </a:lnTo>
                <a:lnTo>
                  <a:pt x="691283" y="153838"/>
                </a:lnTo>
                <a:lnTo>
                  <a:pt x="692312" y="162078"/>
                </a:lnTo>
                <a:lnTo>
                  <a:pt x="692999" y="171381"/>
                </a:lnTo>
                <a:lnTo>
                  <a:pt x="693457" y="181393"/>
                </a:lnTo>
                <a:lnTo>
                  <a:pt x="693966" y="201725"/>
                </a:lnTo>
                <a:lnTo>
                  <a:pt x="694319" y="251353"/>
                </a:lnTo>
                <a:lnTo>
                  <a:pt x="692431" y="266140"/>
                </a:lnTo>
                <a:lnTo>
                  <a:pt x="689268" y="283618"/>
                </a:lnTo>
                <a:lnTo>
                  <a:pt x="685254" y="302891"/>
                </a:lnTo>
                <a:lnTo>
                  <a:pt x="681626" y="318596"/>
                </a:lnTo>
                <a:lnTo>
                  <a:pt x="678254" y="331924"/>
                </a:lnTo>
                <a:lnTo>
                  <a:pt x="675055" y="343667"/>
                </a:lnTo>
                <a:lnTo>
                  <a:pt x="672921" y="354353"/>
                </a:lnTo>
                <a:lnTo>
                  <a:pt x="671499" y="364334"/>
                </a:lnTo>
                <a:lnTo>
                  <a:pt x="669918" y="381140"/>
                </a:lnTo>
                <a:lnTo>
                  <a:pt x="669216" y="391784"/>
                </a:lnTo>
                <a:lnTo>
                  <a:pt x="668904" y="402230"/>
                </a:lnTo>
                <a:lnTo>
                  <a:pt x="668822" y="407683"/>
                </a:lnTo>
                <a:lnTo>
                  <a:pt x="669718" y="412270"/>
                </a:lnTo>
                <a:lnTo>
                  <a:pt x="673255" y="419907"/>
                </a:lnTo>
                <a:lnTo>
                  <a:pt x="675531" y="422325"/>
                </a:lnTo>
                <a:lnTo>
                  <a:pt x="678002" y="423937"/>
                </a:lnTo>
                <a:lnTo>
                  <a:pt x="683287" y="425728"/>
                </a:lnTo>
                <a:lnTo>
                  <a:pt x="702944" y="4271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996"/>
          <p:cNvSpPr/>
          <p:nvPr/>
        </p:nvSpPr>
        <p:spPr>
          <a:xfrm>
            <a:off x="7435215" y="1885950"/>
            <a:ext cx="188595" cy="350815"/>
          </a:xfrm>
          <a:custGeom>
            <a:avLst/>
            <a:gdLst/>
            <a:ahLst/>
            <a:cxnLst/>
            <a:rect l="0" t="0" r="0" b="0"/>
            <a:pathLst>
              <a:path w="188595" h="350815">
                <a:moveTo>
                  <a:pt x="0" y="51435"/>
                </a:moveTo>
                <a:lnTo>
                  <a:pt x="4551" y="60536"/>
                </a:lnTo>
                <a:lnTo>
                  <a:pt x="6785" y="70085"/>
                </a:lnTo>
                <a:lnTo>
                  <a:pt x="7381" y="75298"/>
                </a:lnTo>
                <a:lnTo>
                  <a:pt x="8731" y="81631"/>
                </a:lnTo>
                <a:lnTo>
                  <a:pt x="10583" y="88711"/>
                </a:lnTo>
                <a:lnTo>
                  <a:pt x="12770" y="96288"/>
                </a:lnTo>
                <a:lnTo>
                  <a:pt x="14228" y="104197"/>
                </a:lnTo>
                <a:lnTo>
                  <a:pt x="15201" y="112327"/>
                </a:lnTo>
                <a:lnTo>
                  <a:pt x="15848" y="120605"/>
                </a:lnTo>
                <a:lnTo>
                  <a:pt x="17233" y="129933"/>
                </a:lnTo>
                <a:lnTo>
                  <a:pt x="19109" y="139962"/>
                </a:lnTo>
                <a:lnTo>
                  <a:pt x="21311" y="150458"/>
                </a:lnTo>
                <a:lnTo>
                  <a:pt x="23732" y="165075"/>
                </a:lnTo>
                <a:lnTo>
                  <a:pt x="28962" y="201636"/>
                </a:lnTo>
                <a:lnTo>
                  <a:pt x="37262" y="269611"/>
                </a:lnTo>
                <a:lnTo>
                  <a:pt x="40082" y="288326"/>
                </a:lnTo>
                <a:lnTo>
                  <a:pt x="42913" y="303660"/>
                </a:lnTo>
                <a:lnTo>
                  <a:pt x="45754" y="316740"/>
                </a:lnTo>
                <a:lnTo>
                  <a:pt x="47647" y="327365"/>
                </a:lnTo>
                <a:lnTo>
                  <a:pt x="48910" y="336353"/>
                </a:lnTo>
                <a:lnTo>
                  <a:pt x="49752" y="344250"/>
                </a:lnTo>
                <a:lnTo>
                  <a:pt x="50686" y="350485"/>
                </a:lnTo>
                <a:lnTo>
                  <a:pt x="50936" y="350814"/>
                </a:lnTo>
                <a:lnTo>
                  <a:pt x="42185" y="310320"/>
                </a:lnTo>
                <a:lnTo>
                  <a:pt x="39554" y="294510"/>
                </a:lnTo>
                <a:lnTo>
                  <a:pt x="37799" y="280160"/>
                </a:lnTo>
                <a:lnTo>
                  <a:pt x="36629" y="266783"/>
                </a:lnTo>
                <a:lnTo>
                  <a:pt x="36802" y="254055"/>
                </a:lnTo>
                <a:lnTo>
                  <a:pt x="37869" y="241760"/>
                </a:lnTo>
                <a:lnTo>
                  <a:pt x="39534" y="229753"/>
                </a:lnTo>
                <a:lnTo>
                  <a:pt x="40644" y="216986"/>
                </a:lnTo>
                <a:lnTo>
                  <a:pt x="41383" y="203712"/>
                </a:lnTo>
                <a:lnTo>
                  <a:pt x="41876" y="190100"/>
                </a:lnTo>
                <a:lnTo>
                  <a:pt x="43157" y="177216"/>
                </a:lnTo>
                <a:lnTo>
                  <a:pt x="44964" y="164816"/>
                </a:lnTo>
                <a:lnTo>
                  <a:pt x="47121" y="152740"/>
                </a:lnTo>
                <a:lnTo>
                  <a:pt x="50464" y="140879"/>
                </a:lnTo>
                <a:lnTo>
                  <a:pt x="54597" y="129162"/>
                </a:lnTo>
                <a:lnTo>
                  <a:pt x="59258" y="117540"/>
                </a:lnTo>
                <a:lnTo>
                  <a:pt x="63317" y="107887"/>
                </a:lnTo>
                <a:lnTo>
                  <a:pt x="70368" y="92082"/>
                </a:lnTo>
                <a:lnTo>
                  <a:pt x="74535" y="84248"/>
                </a:lnTo>
                <a:lnTo>
                  <a:pt x="79217" y="76168"/>
                </a:lnTo>
                <a:lnTo>
                  <a:pt x="84244" y="67923"/>
                </a:lnTo>
                <a:lnTo>
                  <a:pt x="88547" y="60522"/>
                </a:lnTo>
                <a:lnTo>
                  <a:pt x="95869" y="47218"/>
                </a:lnTo>
                <a:lnTo>
                  <a:pt x="100107" y="41956"/>
                </a:lnTo>
                <a:lnTo>
                  <a:pt x="104838" y="37496"/>
                </a:lnTo>
                <a:lnTo>
                  <a:pt x="109898" y="33570"/>
                </a:lnTo>
                <a:lnTo>
                  <a:pt x="115175" y="29999"/>
                </a:lnTo>
                <a:lnTo>
                  <a:pt x="120598" y="26667"/>
                </a:lnTo>
                <a:lnTo>
                  <a:pt x="126118" y="23493"/>
                </a:lnTo>
                <a:lnTo>
                  <a:pt x="132656" y="19472"/>
                </a:lnTo>
                <a:lnTo>
                  <a:pt x="147541" y="9924"/>
                </a:lnTo>
                <a:lnTo>
                  <a:pt x="153606" y="6616"/>
                </a:lnTo>
                <a:lnTo>
                  <a:pt x="158602" y="4410"/>
                </a:lnTo>
                <a:lnTo>
                  <a:pt x="162884" y="2940"/>
                </a:lnTo>
                <a:lnTo>
                  <a:pt x="167644" y="1960"/>
                </a:lnTo>
                <a:lnTo>
                  <a:pt x="172722" y="1307"/>
                </a:lnTo>
                <a:lnTo>
                  <a:pt x="18859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997"/>
          <p:cNvSpPr/>
          <p:nvPr/>
        </p:nvSpPr>
        <p:spPr>
          <a:xfrm>
            <a:off x="7700962" y="1929334"/>
            <a:ext cx="394336" cy="340021"/>
          </a:xfrm>
          <a:custGeom>
            <a:avLst/>
            <a:gdLst/>
            <a:ahLst/>
            <a:cxnLst/>
            <a:rect l="0" t="0" r="0" b="0"/>
            <a:pathLst>
              <a:path w="394336" h="340021">
                <a:moveTo>
                  <a:pt x="0" y="136638"/>
                </a:moveTo>
                <a:lnTo>
                  <a:pt x="0" y="145740"/>
                </a:lnTo>
                <a:lnTo>
                  <a:pt x="953" y="149373"/>
                </a:lnTo>
                <a:lnTo>
                  <a:pt x="4551" y="155951"/>
                </a:lnTo>
                <a:lnTo>
                  <a:pt x="6845" y="157133"/>
                </a:lnTo>
                <a:lnTo>
                  <a:pt x="9326" y="156969"/>
                </a:lnTo>
                <a:lnTo>
                  <a:pt x="14622" y="155199"/>
                </a:lnTo>
                <a:lnTo>
                  <a:pt x="20151" y="154412"/>
                </a:lnTo>
                <a:lnTo>
                  <a:pt x="30864" y="146443"/>
                </a:lnTo>
                <a:lnTo>
                  <a:pt x="83779" y="99840"/>
                </a:lnTo>
                <a:lnTo>
                  <a:pt x="97762" y="86388"/>
                </a:lnTo>
                <a:lnTo>
                  <a:pt x="108990" y="74563"/>
                </a:lnTo>
                <a:lnTo>
                  <a:pt x="118380" y="63822"/>
                </a:lnTo>
                <a:lnTo>
                  <a:pt x="125592" y="54757"/>
                </a:lnTo>
                <a:lnTo>
                  <a:pt x="131353" y="46808"/>
                </a:lnTo>
                <a:lnTo>
                  <a:pt x="136146" y="39604"/>
                </a:lnTo>
                <a:lnTo>
                  <a:pt x="144012" y="29059"/>
                </a:lnTo>
                <a:lnTo>
                  <a:pt x="147443" y="24914"/>
                </a:lnTo>
                <a:lnTo>
                  <a:pt x="148778" y="21198"/>
                </a:lnTo>
                <a:lnTo>
                  <a:pt x="148716" y="17768"/>
                </a:lnTo>
                <a:lnTo>
                  <a:pt x="147721" y="14529"/>
                </a:lnTo>
                <a:lnTo>
                  <a:pt x="144076" y="8390"/>
                </a:lnTo>
                <a:lnTo>
                  <a:pt x="141771" y="5419"/>
                </a:lnTo>
                <a:lnTo>
                  <a:pt x="139281" y="3439"/>
                </a:lnTo>
                <a:lnTo>
                  <a:pt x="136670" y="2119"/>
                </a:lnTo>
                <a:lnTo>
                  <a:pt x="131227" y="652"/>
                </a:lnTo>
                <a:lnTo>
                  <a:pt x="125633" y="0"/>
                </a:lnTo>
                <a:lnTo>
                  <a:pt x="122808" y="778"/>
                </a:lnTo>
                <a:lnTo>
                  <a:pt x="117129" y="4183"/>
                </a:lnTo>
                <a:lnTo>
                  <a:pt x="108889" y="11412"/>
                </a:lnTo>
                <a:lnTo>
                  <a:pt x="98878" y="20974"/>
                </a:lnTo>
                <a:lnTo>
                  <a:pt x="88078" y="31574"/>
                </a:lnTo>
                <a:lnTo>
                  <a:pt x="82531" y="38021"/>
                </a:lnTo>
                <a:lnTo>
                  <a:pt x="76929" y="45176"/>
                </a:lnTo>
                <a:lnTo>
                  <a:pt x="71288" y="52803"/>
                </a:lnTo>
                <a:lnTo>
                  <a:pt x="59941" y="68898"/>
                </a:lnTo>
                <a:lnTo>
                  <a:pt x="54249" y="77191"/>
                </a:lnTo>
                <a:lnTo>
                  <a:pt x="47596" y="90339"/>
                </a:lnTo>
                <a:lnTo>
                  <a:pt x="40303" y="106725"/>
                </a:lnTo>
                <a:lnTo>
                  <a:pt x="32583" y="125268"/>
                </a:lnTo>
                <a:lnTo>
                  <a:pt x="18927" y="156032"/>
                </a:lnTo>
                <a:lnTo>
                  <a:pt x="12618" y="169570"/>
                </a:lnTo>
                <a:lnTo>
                  <a:pt x="8412" y="182405"/>
                </a:lnTo>
                <a:lnTo>
                  <a:pt x="5608" y="194772"/>
                </a:lnTo>
                <a:lnTo>
                  <a:pt x="3739" y="206826"/>
                </a:lnTo>
                <a:lnTo>
                  <a:pt x="2493" y="218673"/>
                </a:lnTo>
                <a:lnTo>
                  <a:pt x="1662" y="230380"/>
                </a:lnTo>
                <a:lnTo>
                  <a:pt x="738" y="252596"/>
                </a:lnTo>
                <a:lnTo>
                  <a:pt x="328" y="271995"/>
                </a:lnTo>
                <a:lnTo>
                  <a:pt x="1171" y="281168"/>
                </a:lnTo>
                <a:lnTo>
                  <a:pt x="2686" y="290142"/>
                </a:lnTo>
                <a:lnTo>
                  <a:pt x="4648" y="298981"/>
                </a:lnTo>
                <a:lnTo>
                  <a:pt x="7861" y="306779"/>
                </a:lnTo>
                <a:lnTo>
                  <a:pt x="11908" y="313883"/>
                </a:lnTo>
                <a:lnTo>
                  <a:pt x="16511" y="320524"/>
                </a:lnTo>
                <a:lnTo>
                  <a:pt x="22437" y="325904"/>
                </a:lnTo>
                <a:lnTo>
                  <a:pt x="29246" y="330442"/>
                </a:lnTo>
                <a:lnTo>
                  <a:pt x="36643" y="334421"/>
                </a:lnTo>
                <a:lnTo>
                  <a:pt x="44431" y="337073"/>
                </a:lnTo>
                <a:lnTo>
                  <a:pt x="52481" y="338842"/>
                </a:lnTo>
                <a:lnTo>
                  <a:pt x="60705" y="340020"/>
                </a:lnTo>
                <a:lnTo>
                  <a:pt x="69045" y="339854"/>
                </a:lnTo>
                <a:lnTo>
                  <a:pt x="77462" y="338790"/>
                </a:lnTo>
                <a:lnTo>
                  <a:pt x="85932" y="337129"/>
                </a:lnTo>
                <a:lnTo>
                  <a:pt x="105502" y="332743"/>
                </a:lnTo>
                <a:lnTo>
                  <a:pt x="116054" y="330240"/>
                </a:lnTo>
                <a:lnTo>
                  <a:pt x="126899" y="326666"/>
                </a:lnTo>
                <a:lnTo>
                  <a:pt x="137940" y="322378"/>
                </a:lnTo>
                <a:lnTo>
                  <a:pt x="174221" y="307242"/>
                </a:lnTo>
                <a:lnTo>
                  <a:pt x="187585" y="301809"/>
                </a:lnTo>
                <a:lnTo>
                  <a:pt x="204114" y="293424"/>
                </a:lnTo>
                <a:lnTo>
                  <a:pt x="222753" y="283073"/>
                </a:lnTo>
                <a:lnTo>
                  <a:pt x="302869" y="236789"/>
                </a:lnTo>
                <a:lnTo>
                  <a:pt x="318118" y="227218"/>
                </a:lnTo>
                <a:lnTo>
                  <a:pt x="330189" y="218932"/>
                </a:lnTo>
                <a:lnTo>
                  <a:pt x="340140" y="211503"/>
                </a:lnTo>
                <a:lnTo>
                  <a:pt x="349633" y="203693"/>
                </a:lnTo>
                <a:lnTo>
                  <a:pt x="358818" y="195629"/>
                </a:lnTo>
                <a:lnTo>
                  <a:pt x="394335" y="1623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998"/>
          <p:cNvSpPr/>
          <p:nvPr/>
        </p:nvSpPr>
        <p:spPr>
          <a:xfrm>
            <a:off x="517632" y="2434589"/>
            <a:ext cx="359621" cy="582932"/>
          </a:xfrm>
          <a:custGeom>
            <a:avLst/>
            <a:gdLst/>
            <a:ahLst/>
            <a:cxnLst/>
            <a:rect l="0" t="0" r="0" b="0"/>
            <a:pathLst>
              <a:path w="359621" h="582932">
                <a:moveTo>
                  <a:pt x="33865" y="0"/>
                </a:moveTo>
                <a:lnTo>
                  <a:pt x="29314" y="13653"/>
                </a:lnTo>
                <a:lnTo>
                  <a:pt x="26484" y="31245"/>
                </a:lnTo>
                <a:lnTo>
                  <a:pt x="27039" y="39880"/>
                </a:lnTo>
                <a:lnTo>
                  <a:pt x="28362" y="50400"/>
                </a:lnTo>
                <a:lnTo>
                  <a:pt x="37329" y="106053"/>
                </a:lnTo>
                <a:lnTo>
                  <a:pt x="39032" y="119279"/>
                </a:lnTo>
                <a:lnTo>
                  <a:pt x="40167" y="130955"/>
                </a:lnTo>
                <a:lnTo>
                  <a:pt x="40924" y="141596"/>
                </a:lnTo>
                <a:lnTo>
                  <a:pt x="41765" y="186439"/>
                </a:lnTo>
                <a:lnTo>
                  <a:pt x="41989" y="215733"/>
                </a:lnTo>
                <a:lnTo>
                  <a:pt x="41186" y="240025"/>
                </a:lnTo>
                <a:lnTo>
                  <a:pt x="39698" y="260982"/>
                </a:lnTo>
                <a:lnTo>
                  <a:pt x="37754" y="279716"/>
                </a:lnTo>
                <a:lnTo>
                  <a:pt x="36457" y="296967"/>
                </a:lnTo>
                <a:lnTo>
                  <a:pt x="35593" y="313231"/>
                </a:lnTo>
                <a:lnTo>
                  <a:pt x="35017" y="328836"/>
                </a:lnTo>
                <a:lnTo>
                  <a:pt x="33681" y="343049"/>
                </a:lnTo>
                <a:lnTo>
                  <a:pt x="31837" y="356335"/>
                </a:lnTo>
                <a:lnTo>
                  <a:pt x="17484" y="441439"/>
                </a:lnTo>
                <a:lnTo>
                  <a:pt x="14372" y="462885"/>
                </a:lnTo>
                <a:lnTo>
                  <a:pt x="12297" y="480041"/>
                </a:lnTo>
                <a:lnTo>
                  <a:pt x="10914" y="494335"/>
                </a:lnTo>
                <a:lnTo>
                  <a:pt x="9039" y="507674"/>
                </a:lnTo>
                <a:lnTo>
                  <a:pt x="6837" y="520377"/>
                </a:lnTo>
                <a:lnTo>
                  <a:pt x="4416" y="532656"/>
                </a:lnTo>
                <a:lnTo>
                  <a:pt x="1727" y="548839"/>
                </a:lnTo>
                <a:lnTo>
                  <a:pt x="0" y="566989"/>
                </a:lnTo>
                <a:lnTo>
                  <a:pt x="811" y="569445"/>
                </a:lnTo>
                <a:lnTo>
                  <a:pt x="2304" y="571083"/>
                </a:lnTo>
                <a:lnTo>
                  <a:pt x="4252" y="572175"/>
                </a:lnTo>
                <a:lnTo>
                  <a:pt x="11496" y="573388"/>
                </a:lnTo>
                <a:lnTo>
                  <a:pt x="16095" y="573711"/>
                </a:lnTo>
                <a:lnTo>
                  <a:pt x="26285" y="571530"/>
                </a:lnTo>
                <a:lnTo>
                  <a:pt x="37163" y="568339"/>
                </a:lnTo>
                <a:lnTo>
                  <a:pt x="48348" y="566921"/>
                </a:lnTo>
                <a:lnTo>
                  <a:pt x="53998" y="566542"/>
                </a:lnTo>
                <a:lnTo>
                  <a:pt x="59670" y="566290"/>
                </a:lnTo>
                <a:lnTo>
                  <a:pt x="65356" y="566122"/>
                </a:lnTo>
                <a:lnTo>
                  <a:pt x="76766" y="565057"/>
                </a:lnTo>
                <a:lnTo>
                  <a:pt x="109765" y="561334"/>
                </a:lnTo>
                <a:lnTo>
                  <a:pt x="123517" y="560913"/>
                </a:lnTo>
                <a:lnTo>
                  <a:pt x="134591" y="561585"/>
                </a:lnTo>
                <a:lnTo>
                  <a:pt x="143878" y="562985"/>
                </a:lnTo>
                <a:lnTo>
                  <a:pt x="155784" y="563919"/>
                </a:lnTo>
                <a:lnTo>
                  <a:pt x="169437" y="564541"/>
                </a:lnTo>
                <a:lnTo>
                  <a:pt x="184254" y="564956"/>
                </a:lnTo>
                <a:lnTo>
                  <a:pt x="203657" y="567137"/>
                </a:lnTo>
                <a:lnTo>
                  <a:pt x="226117" y="570497"/>
                </a:lnTo>
                <a:lnTo>
                  <a:pt x="250616" y="574641"/>
                </a:lnTo>
                <a:lnTo>
                  <a:pt x="268853" y="577405"/>
                </a:lnTo>
                <a:lnTo>
                  <a:pt x="282916" y="579247"/>
                </a:lnTo>
                <a:lnTo>
                  <a:pt x="294197" y="580475"/>
                </a:lnTo>
                <a:lnTo>
                  <a:pt x="303622" y="581293"/>
                </a:lnTo>
                <a:lnTo>
                  <a:pt x="311810" y="581839"/>
                </a:lnTo>
                <a:lnTo>
                  <a:pt x="319174" y="582203"/>
                </a:lnTo>
                <a:lnTo>
                  <a:pt x="334977" y="582607"/>
                </a:lnTo>
                <a:lnTo>
                  <a:pt x="359620" y="58293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999"/>
          <p:cNvSpPr/>
          <p:nvPr/>
        </p:nvSpPr>
        <p:spPr>
          <a:xfrm>
            <a:off x="868679" y="2773945"/>
            <a:ext cx="300039" cy="241980"/>
          </a:xfrm>
          <a:custGeom>
            <a:avLst/>
            <a:gdLst/>
            <a:ahLst/>
            <a:cxnLst/>
            <a:rect l="0" t="0" r="0" b="0"/>
            <a:pathLst>
              <a:path w="300039" h="241980">
                <a:moveTo>
                  <a:pt x="0" y="192140"/>
                </a:moveTo>
                <a:lnTo>
                  <a:pt x="22755" y="187589"/>
                </a:lnTo>
                <a:lnTo>
                  <a:pt x="31362" y="185296"/>
                </a:lnTo>
                <a:lnTo>
                  <a:pt x="39006" y="182814"/>
                </a:lnTo>
                <a:lnTo>
                  <a:pt x="46007" y="180208"/>
                </a:lnTo>
                <a:lnTo>
                  <a:pt x="51626" y="177518"/>
                </a:lnTo>
                <a:lnTo>
                  <a:pt x="60410" y="171988"/>
                </a:lnTo>
                <a:lnTo>
                  <a:pt x="65039" y="169180"/>
                </a:lnTo>
                <a:lnTo>
                  <a:pt x="70029" y="166356"/>
                </a:lnTo>
                <a:lnTo>
                  <a:pt x="75261" y="163521"/>
                </a:lnTo>
                <a:lnTo>
                  <a:pt x="80654" y="159725"/>
                </a:lnTo>
                <a:lnTo>
                  <a:pt x="86155" y="155290"/>
                </a:lnTo>
                <a:lnTo>
                  <a:pt x="91727" y="150428"/>
                </a:lnTo>
                <a:lnTo>
                  <a:pt x="96394" y="145282"/>
                </a:lnTo>
                <a:lnTo>
                  <a:pt x="100458" y="139946"/>
                </a:lnTo>
                <a:lnTo>
                  <a:pt x="104119" y="134484"/>
                </a:lnTo>
                <a:lnTo>
                  <a:pt x="108466" y="128938"/>
                </a:lnTo>
                <a:lnTo>
                  <a:pt x="113268" y="123335"/>
                </a:lnTo>
                <a:lnTo>
                  <a:pt x="118375" y="117695"/>
                </a:lnTo>
                <a:lnTo>
                  <a:pt x="122732" y="112030"/>
                </a:lnTo>
                <a:lnTo>
                  <a:pt x="126589" y="106348"/>
                </a:lnTo>
                <a:lnTo>
                  <a:pt x="130113" y="100655"/>
                </a:lnTo>
                <a:lnTo>
                  <a:pt x="133414" y="94955"/>
                </a:lnTo>
                <a:lnTo>
                  <a:pt x="139623" y="83541"/>
                </a:lnTo>
                <a:lnTo>
                  <a:pt x="148473" y="66406"/>
                </a:lnTo>
                <a:lnTo>
                  <a:pt x="150418" y="60692"/>
                </a:lnTo>
                <a:lnTo>
                  <a:pt x="151713" y="54978"/>
                </a:lnTo>
                <a:lnTo>
                  <a:pt x="152577" y="49264"/>
                </a:lnTo>
                <a:lnTo>
                  <a:pt x="153153" y="44501"/>
                </a:lnTo>
                <a:lnTo>
                  <a:pt x="153537" y="40374"/>
                </a:lnTo>
                <a:lnTo>
                  <a:pt x="153793" y="36670"/>
                </a:lnTo>
                <a:lnTo>
                  <a:pt x="153012" y="32296"/>
                </a:lnTo>
                <a:lnTo>
                  <a:pt x="151538" y="27474"/>
                </a:lnTo>
                <a:lnTo>
                  <a:pt x="149603" y="22355"/>
                </a:lnTo>
                <a:lnTo>
                  <a:pt x="147360" y="17990"/>
                </a:lnTo>
                <a:lnTo>
                  <a:pt x="142329" y="10600"/>
                </a:lnTo>
                <a:lnTo>
                  <a:pt x="136918" y="4140"/>
                </a:lnTo>
                <a:lnTo>
                  <a:pt x="134141" y="1084"/>
                </a:lnTo>
                <a:lnTo>
                  <a:pt x="130385" y="0"/>
                </a:lnTo>
                <a:lnTo>
                  <a:pt x="125976" y="229"/>
                </a:lnTo>
                <a:lnTo>
                  <a:pt x="121132" y="1334"/>
                </a:lnTo>
                <a:lnTo>
                  <a:pt x="115997" y="3023"/>
                </a:lnTo>
                <a:lnTo>
                  <a:pt x="110669" y="5102"/>
                </a:lnTo>
                <a:lnTo>
                  <a:pt x="105212" y="7441"/>
                </a:lnTo>
                <a:lnTo>
                  <a:pt x="96609" y="12579"/>
                </a:lnTo>
                <a:lnTo>
                  <a:pt x="88657" y="18990"/>
                </a:lnTo>
                <a:lnTo>
                  <a:pt x="83870" y="23366"/>
                </a:lnTo>
                <a:lnTo>
                  <a:pt x="78773" y="28189"/>
                </a:lnTo>
                <a:lnTo>
                  <a:pt x="73471" y="35214"/>
                </a:lnTo>
                <a:lnTo>
                  <a:pt x="68031" y="43708"/>
                </a:lnTo>
                <a:lnTo>
                  <a:pt x="62499" y="53180"/>
                </a:lnTo>
                <a:lnTo>
                  <a:pt x="57859" y="62352"/>
                </a:lnTo>
                <a:lnTo>
                  <a:pt x="53813" y="71325"/>
                </a:lnTo>
                <a:lnTo>
                  <a:pt x="50163" y="80164"/>
                </a:lnTo>
                <a:lnTo>
                  <a:pt x="47729" y="87962"/>
                </a:lnTo>
                <a:lnTo>
                  <a:pt x="46107" y="95065"/>
                </a:lnTo>
                <a:lnTo>
                  <a:pt x="45026" y="101706"/>
                </a:lnTo>
                <a:lnTo>
                  <a:pt x="44305" y="110895"/>
                </a:lnTo>
                <a:lnTo>
                  <a:pt x="43824" y="121784"/>
                </a:lnTo>
                <a:lnTo>
                  <a:pt x="43504" y="133806"/>
                </a:lnTo>
                <a:lnTo>
                  <a:pt x="45195" y="143726"/>
                </a:lnTo>
                <a:lnTo>
                  <a:pt x="48228" y="152244"/>
                </a:lnTo>
                <a:lnTo>
                  <a:pt x="62232" y="179602"/>
                </a:lnTo>
                <a:lnTo>
                  <a:pt x="67206" y="185686"/>
                </a:lnTo>
                <a:lnTo>
                  <a:pt x="73379" y="191648"/>
                </a:lnTo>
                <a:lnTo>
                  <a:pt x="80352" y="197526"/>
                </a:lnTo>
                <a:lnTo>
                  <a:pt x="98260" y="211679"/>
                </a:lnTo>
                <a:lnTo>
                  <a:pt x="108369" y="219453"/>
                </a:lnTo>
                <a:lnTo>
                  <a:pt x="117014" y="224636"/>
                </a:lnTo>
                <a:lnTo>
                  <a:pt x="124682" y="228092"/>
                </a:lnTo>
                <a:lnTo>
                  <a:pt x="155227" y="238188"/>
                </a:lnTo>
                <a:lnTo>
                  <a:pt x="162540" y="239983"/>
                </a:lnTo>
                <a:lnTo>
                  <a:pt x="169320" y="241181"/>
                </a:lnTo>
                <a:lnTo>
                  <a:pt x="175745" y="241979"/>
                </a:lnTo>
                <a:lnTo>
                  <a:pt x="182886" y="241558"/>
                </a:lnTo>
                <a:lnTo>
                  <a:pt x="190504" y="240325"/>
                </a:lnTo>
                <a:lnTo>
                  <a:pt x="198440" y="238551"/>
                </a:lnTo>
                <a:lnTo>
                  <a:pt x="205636" y="237368"/>
                </a:lnTo>
                <a:lnTo>
                  <a:pt x="212339" y="236579"/>
                </a:lnTo>
                <a:lnTo>
                  <a:pt x="218711" y="236054"/>
                </a:lnTo>
                <a:lnTo>
                  <a:pt x="224865" y="233798"/>
                </a:lnTo>
                <a:lnTo>
                  <a:pt x="230873" y="230390"/>
                </a:lnTo>
                <a:lnTo>
                  <a:pt x="236783" y="226212"/>
                </a:lnTo>
                <a:lnTo>
                  <a:pt x="243580" y="222475"/>
                </a:lnTo>
                <a:lnTo>
                  <a:pt x="250970" y="219030"/>
                </a:lnTo>
                <a:lnTo>
                  <a:pt x="258753" y="215782"/>
                </a:lnTo>
                <a:lnTo>
                  <a:pt x="265847" y="211711"/>
                </a:lnTo>
                <a:lnTo>
                  <a:pt x="272482" y="207092"/>
                </a:lnTo>
                <a:lnTo>
                  <a:pt x="278810" y="202108"/>
                </a:lnTo>
                <a:lnTo>
                  <a:pt x="283981" y="197833"/>
                </a:lnTo>
                <a:lnTo>
                  <a:pt x="288381" y="194030"/>
                </a:lnTo>
                <a:lnTo>
                  <a:pt x="300038" y="18356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000"/>
          <p:cNvSpPr/>
          <p:nvPr/>
        </p:nvSpPr>
        <p:spPr>
          <a:xfrm>
            <a:off x="1307263" y="2513993"/>
            <a:ext cx="238645" cy="649260"/>
          </a:xfrm>
          <a:custGeom>
            <a:avLst/>
            <a:gdLst/>
            <a:ahLst/>
            <a:cxnLst/>
            <a:rect l="0" t="0" r="0" b="0"/>
            <a:pathLst>
              <a:path w="238645" h="649260">
                <a:moveTo>
                  <a:pt x="238644" y="32039"/>
                </a:moveTo>
                <a:lnTo>
                  <a:pt x="231800" y="13412"/>
                </a:lnTo>
                <a:lnTo>
                  <a:pt x="226712" y="5346"/>
                </a:lnTo>
                <a:lnTo>
                  <a:pt x="222117" y="2813"/>
                </a:lnTo>
                <a:lnTo>
                  <a:pt x="216196" y="1125"/>
                </a:lnTo>
                <a:lnTo>
                  <a:pt x="209391" y="0"/>
                </a:lnTo>
                <a:lnTo>
                  <a:pt x="202950" y="202"/>
                </a:lnTo>
                <a:lnTo>
                  <a:pt x="196750" y="1289"/>
                </a:lnTo>
                <a:lnTo>
                  <a:pt x="190712" y="2967"/>
                </a:lnTo>
                <a:lnTo>
                  <a:pt x="182877" y="5990"/>
                </a:lnTo>
                <a:lnTo>
                  <a:pt x="173843" y="9911"/>
                </a:lnTo>
                <a:lnTo>
                  <a:pt x="164011" y="14429"/>
                </a:lnTo>
                <a:lnTo>
                  <a:pt x="122868" y="34441"/>
                </a:lnTo>
                <a:lnTo>
                  <a:pt x="110025" y="41261"/>
                </a:lnTo>
                <a:lnTo>
                  <a:pt x="98605" y="47712"/>
                </a:lnTo>
                <a:lnTo>
                  <a:pt x="88135" y="53918"/>
                </a:lnTo>
                <a:lnTo>
                  <a:pt x="79250" y="60912"/>
                </a:lnTo>
                <a:lnTo>
                  <a:pt x="71421" y="68433"/>
                </a:lnTo>
                <a:lnTo>
                  <a:pt x="64297" y="76304"/>
                </a:lnTo>
                <a:lnTo>
                  <a:pt x="57643" y="84409"/>
                </a:lnTo>
                <a:lnTo>
                  <a:pt x="51302" y="92670"/>
                </a:lnTo>
                <a:lnTo>
                  <a:pt x="45169" y="101035"/>
                </a:lnTo>
                <a:lnTo>
                  <a:pt x="33275" y="117949"/>
                </a:lnTo>
                <a:lnTo>
                  <a:pt x="27437" y="126460"/>
                </a:lnTo>
                <a:lnTo>
                  <a:pt x="22591" y="135944"/>
                </a:lnTo>
                <a:lnTo>
                  <a:pt x="18409" y="146076"/>
                </a:lnTo>
                <a:lnTo>
                  <a:pt x="14668" y="156641"/>
                </a:lnTo>
                <a:lnTo>
                  <a:pt x="10512" y="176000"/>
                </a:lnTo>
                <a:lnTo>
                  <a:pt x="7712" y="195082"/>
                </a:lnTo>
                <a:lnTo>
                  <a:pt x="5632" y="205504"/>
                </a:lnTo>
                <a:lnTo>
                  <a:pt x="3292" y="216263"/>
                </a:lnTo>
                <a:lnTo>
                  <a:pt x="1733" y="227245"/>
                </a:lnTo>
                <a:lnTo>
                  <a:pt x="693" y="238376"/>
                </a:lnTo>
                <a:lnTo>
                  <a:pt x="0" y="249607"/>
                </a:lnTo>
                <a:lnTo>
                  <a:pt x="491" y="260905"/>
                </a:lnTo>
                <a:lnTo>
                  <a:pt x="1770" y="272246"/>
                </a:lnTo>
                <a:lnTo>
                  <a:pt x="3575" y="283617"/>
                </a:lnTo>
                <a:lnTo>
                  <a:pt x="4779" y="295008"/>
                </a:lnTo>
                <a:lnTo>
                  <a:pt x="5582" y="306412"/>
                </a:lnTo>
                <a:lnTo>
                  <a:pt x="6117" y="317824"/>
                </a:lnTo>
                <a:lnTo>
                  <a:pt x="8378" y="334957"/>
                </a:lnTo>
                <a:lnTo>
                  <a:pt x="11791" y="355905"/>
                </a:lnTo>
                <a:lnTo>
                  <a:pt x="15971" y="379395"/>
                </a:lnTo>
                <a:lnTo>
                  <a:pt x="23520" y="413152"/>
                </a:lnTo>
                <a:lnTo>
                  <a:pt x="52137" y="530936"/>
                </a:lnTo>
                <a:lnTo>
                  <a:pt x="57156" y="554184"/>
                </a:lnTo>
                <a:lnTo>
                  <a:pt x="60502" y="571588"/>
                </a:lnTo>
                <a:lnTo>
                  <a:pt x="63685" y="586049"/>
                </a:lnTo>
                <a:lnTo>
                  <a:pt x="66760" y="598546"/>
                </a:lnTo>
                <a:lnTo>
                  <a:pt x="69762" y="609736"/>
                </a:lnTo>
                <a:lnTo>
                  <a:pt x="73098" y="627248"/>
                </a:lnTo>
                <a:lnTo>
                  <a:pt x="75766" y="64925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001"/>
          <p:cNvSpPr/>
          <p:nvPr/>
        </p:nvSpPr>
        <p:spPr>
          <a:xfrm>
            <a:off x="1220152" y="2846070"/>
            <a:ext cx="351473" cy="77153"/>
          </a:xfrm>
          <a:custGeom>
            <a:avLst/>
            <a:gdLst/>
            <a:ahLst/>
            <a:cxnLst/>
            <a:rect l="0" t="0" r="0" b="0"/>
            <a:pathLst>
              <a:path w="351473" h="77153">
                <a:moveTo>
                  <a:pt x="0" y="77152"/>
                </a:moveTo>
                <a:lnTo>
                  <a:pt x="22754" y="72601"/>
                </a:lnTo>
                <a:lnTo>
                  <a:pt x="31362" y="70308"/>
                </a:lnTo>
                <a:lnTo>
                  <a:pt x="39005" y="67827"/>
                </a:lnTo>
                <a:lnTo>
                  <a:pt x="46006" y="65220"/>
                </a:lnTo>
                <a:lnTo>
                  <a:pt x="54483" y="63483"/>
                </a:lnTo>
                <a:lnTo>
                  <a:pt x="63945" y="62324"/>
                </a:lnTo>
                <a:lnTo>
                  <a:pt x="74062" y="61552"/>
                </a:lnTo>
                <a:lnTo>
                  <a:pt x="96047" y="56274"/>
                </a:lnTo>
                <a:lnTo>
                  <a:pt x="125944" y="47994"/>
                </a:lnTo>
                <a:lnTo>
                  <a:pt x="161115" y="37711"/>
                </a:lnTo>
                <a:lnTo>
                  <a:pt x="188373" y="30855"/>
                </a:lnTo>
                <a:lnTo>
                  <a:pt x="210354" y="26285"/>
                </a:lnTo>
                <a:lnTo>
                  <a:pt x="228819" y="23238"/>
                </a:lnTo>
                <a:lnTo>
                  <a:pt x="243986" y="20254"/>
                </a:lnTo>
                <a:lnTo>
                  <a:pt x="256955" y="17313"/>
                </a:lnTo>
                <a:lnTo>
                  <a:pt x="268458" y="14399"/>
                </a:lnTo>
                <a:lnTo>
                  <a:pt x="281842" y="11504"/>
                </a:lnTo>
                <a:lnTo>
                  <a:pt x="296480" y="8622"/>
                </a:lnTo>
                <a:lnTo>
                  <a:pt x="35147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002"/>
          <p:cNvSpPr/>
          <p:nvPr/>
        </p:nvSpPr>
        <p:spPr>
          <a:xfrm>
            <a:off x="1648777" y="2588895"/>
            <a:ext cx="102871" cy="471488"/>
          </a:xfrm>
          <a:custGeom>
            <a:avLst/>
            <a:gdLst/>
            <a:ahLst/>
            <a:cxnLst/>
            <a:rect l="0" t="0" r="0" b="0"/>
            <a:pathLst>
              <a:path w="102871" h="471488">
                <a:moveTo>
                  <a:pt x="0" y="0"/>
                </a:moveTo>
                <a:lnTo>
                  <a:pt x="0" y="31244"/>
                </a:lnTo>
                <a:lnTo>
                  <a:pt x="2540" y="45318"/>
                </a:lnTo>
                <a:lnTo>
                  <a:pt x="11932" y="82188"/>
                </a:lnTo>
                <a:lnTo>
                  <a:pt x="33804" y="155903"/>
                </a:lnTo>
                <a:lnTo>
                  <a:pt x="40633" y="183945"/>
                </a:lnTo>
                <a:lnTo>
                  <a:pt x="46139" y="211212"/>
                </a:lnTo>
                <a:lnTo>
                  <a:pt x="54796" y="259607"/>
                </a:lnTo>
                <a:lnTo>
                  <a:pt x="61819" y="293816"/>
                </a:lnTo>
                <a:lnTo>
                  <a:pt x="65025" y="307320"/>
                </a:lnTo>
                <a:lnTo>
                  <a:pt x="68115" y="319180"/>
                </a:lnTo>
                <a:lnTo>
                  <a:pt x="71127" y="329944"/>
                </a:lnTo>
                <a:lnTo>
                  <a:pt x="74088" y="342835"/>
                </a:lnTo>
                <a:lnTo>
                  <a:pt x="88555" y="416622"/>
                </a:lnTo>
                <a:lnTo>
                  <a:pt x="90469" y="427290"/>
                </a:lnTo>
                <a:lnTo>
                  <a:pt x="92596" y="441684"/>
                </a:lnTo>
                <a:lnTo>
                  <a:pt x="94116" y="446856"/>
                </a:lnTo>
                <a:lnTo>
                  <a:pt x="96081" y="451256"/>
                </a:lnTo>
                <a:lnTo>
                  <a:pt x="102870" y="47148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003"/>
          <p:cNvSpPr/>
          <p:nvPr/>
        </p:nvSpPr>
        <p:spPr>
          <a:xfrm>
            <a:off x="1554479" y="2813505"/>
            <a:ext cx="300039" cy="84001"/>
          </a:xfrm>
          <a:custGeom>
            <a:avLst/>
            <a:gdLst/>
            <a:ahLst/>
            <a:cxnLst/>
            <a:rect l="0" t="0" r="0" b="0"/>
            <a:pathLst>
              <a:path w="300039" h="84001">
                <a:moveTo>
                  <a:pt x="0" y="84000"/>
                </a:moveTo>
                <a:lnTo>
                  <a:pt x="22755" y="79449"/>
                </a:lnTo>
                <a:lnTo>
                  <a:pt x="31362" y="76203"/>
                </a:lnTo>
                <a:lnTo>
                  <a:pt x="39006" y="72134"/>
                </a:lnTo>
                <a:lnTo>
                  <a:pt x="46007" y="67517"/>
                </a:lnTo>
                <a:lnTo>
                  <a:pt x="53531" y="63486"/>
                </a:lnTo>
                <a:lnTo>
                  <a:pt x="61405" y="59846"/>
                </a:lnTo>
                <a:lnTo>
                  <a:pt x="69512" y="56468"/>
                </a:lnTo>
                <a:lnTo>
                  <a:pt x="78726" y="53262"/>
                </a:lnTo>
                <a:lnTo>
                  <a:pt x="88680" y="50173"/>
                </a:lnTo>
                <a:lnTo>
                  <a:pt x="99125" y="47161"/>
                </a:lnTo>
                <a:lnTo>
                  <a:pt x="108946" y="43248"/>
                </a:lnTo>
                <a:lnTo>
                  <a:pt x="118351" y="38734"/>
                </a:lnTo>
                <a:lnTo>
                  <a:pt x="127478" y="33820"/>
                </a:lnTo>
                <a:lnTo>
                  <a:pt x="137373" y="29592"/>
                </a:lnTo>
                <a:lnTo>
                  <a:pt x="147780" y="25820"/>
                </a:lnTo>
                <a:lnTo>
                  <a:pt x="187306" y="12923"/>
                </a:lnTo>
                <a:lnTo>
                  <a:pt x="199166" y="9945"/>
                </a:lnTo>
                <a:lnTo>
                  <a:pt x="212787" y="7008"/>
                </a:lnTo>
                <a:lnTo>
                  <a:pt x="227583" y="4097"/>
                </a:lnTo>
                <a:lnTo>
                  <a:pt x="239352" y="2156"/>
                </a:lnTo>
                <a:lnTo>
                  <a:pt x="249103" y="862"/>
                </a:lnTo>
                <a:lnTo>
                  <a:pt x="257509" y="0"/>
                </a:lnTo>
                <a:lnTo>
                  <a:pt x="265018" y="377"/>
                </a:lnTo>
                <a:lnTo>
                  <a:pt x="300038" y="684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004"/>
          <p:cNvSpPr/>
          <p:nvPr/>
        </p:nvSpPr>
        <p:spPr>
          <a:xfrm>
            <a:off x="2267189" y="2597467"/>
            <a:ext cx="247412" cy="428626"/>
          </a:xfrm>
          <a:custGeom>
            <a:avLst/>
            <a:gdLst/>
            <a:ahLst/>
            <a:cxnLst/>
            <a:rect l="0" t="0" r="0" b="0"/>
            <a:pathLst>
              <a:path w="247412" h="428626">
                <a:moveTo>
                  <a:pt x="7380" y="0"/>
                </a:moveTo>
                <a:lnTo>
                  <a:pt x="2830" y="13653"/>
                </a:lnTo>
                <a:lnTo>
                  <a:pt x="595" y="25435"/>
                </a:lnTo>
                <a:lnTo>
                  <a:pt x="0" y="31244"/>
                </a:lnTo>
                <a:lnTo>
                  <a:pt x="1878" y="42779"/>
                </a:lnTo>
                <a:lnTo>
                  <a:pt x="4935" y="55208"/>
                </a:lnTo>
                <a:lnTo>
                  <a:pt x="5750" y="62523"/>
                </a:lnTo>
                <a:lnTo>
                  <a:pt x="6293" y="70257"/>
                </a:lnTo>
                <a:lnTo>
                  <a:pt x="7608" y="79223"/>
                </a:lnTo>
                <a:lnTo>
                  <a:pt x="9437" y="89010"/>
                </a:lnTo>
                <a:lnTo>
                  <a:pt x="11609" y="99345"/>
                </a:lnTo>
                <a:lnTo>
                  <a:pt x="14010" y="115760"/>
                </a:lnTo>
                <a:lnTo>
                  <a:pt x="19217" y="159399"/>
                </a:lnTo>
                <a:lnTo>
                  <a:pt x="32326" y="241024"/>
                </a:lnTo>
                <a:lnTo>
                  <a:pt x="41156" y="292128"/>
                </a:lnTo>
                <a:lnTo>
                  <a:pt x="47995" y="328102"/>
                </a:lnTo>
                <a:lnTo>
                  <a:pt x="53507" y="353990"/>
                </a:lnTo>
                <a:lnTo>
                  <a:pt x="58134" y="373153"/>
                </a:lnTo>
                <a:lnTo>
                  <a:pt x="61219" y="386881"/>
                </a:lnTo>
                <a:lnTo>
                  <a:pt x="63275" y="396986"/>
                </a:lnTo>
                <a:lnTo>
                  <a:pt x="64646" y="404675"/>
                </a:lnTo>
                <a:lnTo>
                  <a:pt x="66513" y="407896"/>
                </a:lnTo>
                <a:lnTo>
                  <a:pt x="68709" y="408138"/>
                </a:lnTo>
                <a:lnTo>
                  <a:pt x="71126" y="406394"/>
                </a:lnTo>
                <a:lnTo>
                  <a:pt x="71785" y="402375"/>
                </a:lnTo>
                <a:lnTo>
                  <a:pt x="69114" y="382112"/>
                </a:lnTo>
                <a:lnTo>
                  <a:pt x="68539" y="372851"/>
                </a:lnTo>
                <a:lnTo>
                  <a:pt x="68155" y="362868"/>
                </a:lnTo>
                <a:lnTo>
                  <a:pt x="68852" y="351449"/>
                </a:lnTo>
                <a:lnTo>
                  <a:pt x="70269" y="339075"/>
                </a:lnTo>
                <a:lnTo>
                  <a:pt x="72166" y="326062"/>
                </a:lnTo>
                <a:lnTo>
                  <a:pt x="73431" y="313577"/>
                </a:lnTo>
                <a:lnTo>
                  <a:pt x="74274" y="301444"/>
                </a:lnTo>
                <a:lnTo>
                  <a:pt x="74836" y="289545"/>
                </a:lnTo>
                <a:lnTo>
                  <a:pt x="77116" y="277803"/>
                </a:lnTo>
                <a:lnTo>
                  <a:pt x="80541" y="266164"/>
                </a:lnTo>
                <a:lnTo>
                  <a:pt x="84729" y="254595"/>
                </a:lnTo>
                <a:lnTo>
                  <a:pt x="89426" y="244025"/>
                </a:lnTo>
                <a:lnTo>
                  <a:pt x="94463" y="234121"/>
                </a:lnTo>
                <a:lnTo>
                  <a:pt x="99725" y="224661"/>
                </a:lnTo>
                <a:lnTo>
                  <a:pt x="105139" y="216449"/>
                </a:lnTo>
                <a:lnTo>
                  <a:pt x="110653" y="209069"/>
                </a:lnTo>
                <a:lnTo>
                  <a:pt x="116233" y="202245"/>
                </a:lnTo>
                <a:lnTo>
                  <a:pt x="120907" y="196742"/>
                </a:lnTo>
                <a:lnTo>
                  <a:pt x="124975" y="192122"/>
                </a:lnTo>
                <a:lnTo>
                  <a:pt x="128639" y="188089"/>
                </a:lnTo>
                <a:lnTo>
                  <a:pt x="132987" y="185400"/>
                </a:lnTo>
                <a:lnTo>
                  <a:pt x="137791" y="183608"/>
                </a:lnTo>
                <a:lnTo>
                  <a:pt x="142898" y="182412"/>
                </a:lnTo>
                <a:lnTo>
                  <a:pt x="147255" y="182568"/>
                </a:lnTo>
                <a:lnTo>
                  <a:pt x="151113" y="183625"/>
                </a:lnTo>
                <a:lnTo>
                  <a:pt x="154637" y="185281"/>
                </a:lnTo>
                <a:lnTo>
                  <a:pt x="157939" y="188291"/>
                </a:lnTo>
                <a:lnTo>
                  <a:pt x="164148" y="196715"/>
                </a:lnTo>
                <a:lnTo>
                  <a:pt x="170082" y="209349"/>
                </a:lnTo>
                <a:lnTo>
                  <a:pt x="172998" y="216719"/>
                </a:lnTo>
                <a:lnTo>
                  <a:pt x="175895" y="225442"/>
                </a:lnTo>
                <a:lnTo>
                  <a:pt x="178778" y="235067"/>
                </a:lnTo>
                <a:lnTo>
                  <a:pt x="181653" y="245294"/>
                </a:lnTo>
                <a:lnTo>
                  <a:pt x="183570" y="255922"/>
                </a:lnTo>
                <a:lnTo>
                  <a:pt x="184847" y="266817"/>
                </a:lnTo>
                <a:lnTo>
                  <a:pt x="185699" y="277891"/>
                </a:lnTo>
                <a:lnTo>
                  <a:pt x="187220" y="289083"/>
                </a:lnTo>
                <a:lnTo>
                  <a:pt x="189186" y="300354"/>
                </a:lnTo>
                <a:lnTo>
                  <a:pt x="193910" y="324943"/>
                </a:lnTo>
                <a:lnTo>
                  <a:pt x="199185" y="354922"/>
                </a:lnTo>
                <a:lnTo>
                  <a:pt x="202878" y="368060"/>
                </a:lnTo>
                <a:lnTo>
                  <a:pt x="207245" y="379676"/>
                </a:lnTo>
                <a:lnTo>
                  <a:pt x="212061" y="390277"/>
                </a:lnTo>
                <a:lnTo>
                  <a:pt x="217176" y="399250"/>
                </a:lnTo>
                <a:lnTo>
                  <a:pt x="222492" y="407137"/>
                </a:lnTo>
                <a:lnTo>
                  <a:pt x="227941" y="414299"/>
                </a:lnTo>
                <a:lnTo>
                  <a:pt x="232526" y="419075"/>
                </a:lnTo>
                <a:lnTo>
                  <a:pt x="236535" y="422258"/>
                </a:lnTo>
                <a:lnTo>
                  <a:pt x="247411" y="42862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005"/>
          <p:cNvSpPr/>
          <p:nvPr/>
        </p:nvSpPr>
        <p:spPr>
          <a:xfrm>
            <a:off x="2575814" y="2786062"/>
            <a:ext cx="187389" cy="289098"/>
          </a:xfrm>
          <a:custGeom>
            <a:avLst/>
            <a:gdLst/>
            <a:ahLst/>
            <a:cxnLst/>
            <a:rect l="0" t="0" r="0" b="0"/>
            <a:pathLst>
              <a:path w="187389" h="289098">
                <a:moveTo>
                  <a:pt x="93090" y="0"/>
                </a:moveTo>
                <a:lnTo>
                  <a:pt x="83989" y="4551"/>
                </a:lnTo>
                <a:lnTo>
                  <a:pt x="79403" y="7797"/>
                </a:lnTo>
                <a:lnTo>
                  <a:pt x="74440" y="11865"/>
                </a:lnTo>
                <a:lnTo>
                  <a:pt x="69227" y="16483"/>
                </a:lnTo>
                <a:lnTo>
                  <a:pt x="53275" y="31773"/>
                </a:lnTo>
                <a:lnTo>
                  <a:pt x="43687" y="41185"/>
                </a:lnTo>
                <a:lnTo>
                  <a:pt x="37294" y="49364"/>
                </a:lnTo>
                <a:lnTo>
                  <a:pt x="33033" y="56722"/>
                </a:lnTo>
                <a:lnTo>
                  <a:pt x="12541" y="104973"/>
                </a:lnTo>
                <a:lnTo>
                  <a:pt x="7959" y="119512"/>
                </a:lnTo>
                <a:lnTo>
                  <a:pt x="4903" y="133015"/>
                </a:lnTo>
                <a:lnTo>
                  <a:pt x="2867" y="145827"/>
                </a:lnTo>
                <a:lnTo>
                  <a:pt x="1509" y="159130"/>
                </a:lnTo>
                <a:lnTo>
                  <a:pt x="604" y="172762"/>
                </a:lnTo>
                <a:lnTo>
                  <a:pt x="0" y="186612"/>
                </a:lnTo>
                <a:lnTo>
                  <a:pt x="550" y="198703"/>
                </a:lnTo>
                <a:lnTo>
                  <a:pt x="1869" y="209621"/>
                </a:lnTo>
                <a:lnTo>
                  <a:pt x="3701" y="219758"/>
                </a:lnTo>
                <a:lnTo>
                  <a:pt x="5875" y="229372"/>
                </a:lnTo>
                <a:lnTo>
                  <a:pt x="8277" y="238640"/>
                </a:lnTo>
                <a:lnTo>
                  <a:pt x="10831" y="247676"/>
                </a:lnTo>
                <a:lnTo>
                  <a:pt x="13486" y="255605"/>
                </a:lnTo>
                <a:lnTo>
                  <a:pt x="16208" y="262796"/>
                </a:lnTo>
                <a:lnTo>
                  <a:pt x="18976" y="269495"/>
                </a:lnTo>
                <a:lnTo>
                  <a:pt x="21773" y="274913"/>
                </a:lnTo>
                <a:lnTo>
                  <a:pt x="27421" y="283474"/>
                </a:lnTo>
                <a:lnTo>
                  <a:pt x="30261" y="286137"/>
                </a:lnTo>
                <a:lnTo>
                  <a:pt x="33107" y="287913"/>
                </a:lnTo>
                <a:lnTo>
                  <a:pt x="35956" y="289097"/>
                </a:lnTo>
                <a:lnTo>
                  <a:pt x="38809" y="288934"/>
                </a:lnTo>
                <a:lnTo>
                  <a:pt x="41663" y="287873"/>
                </a:lnTo>
                <a:lnTo>
                  <a:pt x="47373" y="284154"/>
                </a:lnTo>
                <a:lnTo>
                  <a:pt x="53087" y="279325"/>
                </a:lnTo>
                <a:lnTo>
                  <a:pt x="55944" y="274800"/>
                </a:lnTo>
                <a:lnTo>
                  <a:pt x="58801" y="268925"/>
                </a:lnTo>
                <a:lnTo>
                  <a:pt x="61659" y="262151"/>
                </a:lnTo>
                <a:lnTo>
                  <a:pt x="66421" y="252872"/>
                </a:lnTo>
                <a:lnTo>
                  <a:pt x="72453" y="241924"/>
                </a:lnTo>
                <a:lnTo>
                  <a:pt x="79332" y="229863"/>
                </a:lnTo>
                <a:lnTo>
                  <a:pt x="83918" y="218964"/>
                </a:lnTo>
                <a:lnTo>
                  <a:pt x="86976" y="208841"/>
                </a:lnTo>
                <a:lnTo>
                  <a:pt x="104664" y="122051"/>
                </a:lnTo>
                <a:lnTo>
                  <a:pt x="106521" y="111847"/>
                </a:lnTo>
                <a:lnTo>
                  <a:pt x="107759" y="104092"/>
                </a:lnTo>
                <a:lnTo>
                  <a:pt x="108585" y="97970"/>
                </a:lnTo>
                <a:lnTo>
                  <a:pt x="108183" y="92936"/>
                </a:lnTo>
                <a:lnTo>
                  <a:pt x="106962" y="88627"/>
                </a:lnTo>
                <a:lnTo>
                  <a:pt x="105195" y="84802"/>
                </a:lnTo>
                <a:lnTo>
                  <a:pt x="104018" y="83205"/>
                </a:lnTo>
                <a:lnTo>
                  <a:pt x="103233" y="83092"/>
                </a:lnTo>
                <a:lnTo>
                  <a:pt x="102710" y="83970"/>
                </a:lnTo>
                <a:lnTo>
                  <a:pt x="102128" y="92565"/>
                </a:lnTo>
                <a:lnTo>
                  <a:pt x="101973" y="98858"/>
                </a:lnTo>
                <a:lnTo>
                  <a:pt x="103775" y="112578"/>
                </a:lnTo>
                <a:lnTo>
                  <a:pt x="106881" y="131249"/>
                </a:lnTo>
                <a:lnTo>
                  <a:pt x="110857" y="153222"/>
                </a:lnTo>
                <a:lnTo>
                  <a:pt x="115412" y="170728"/>
                </a:lnTo>
                <a:lnTo>
                  <a:pt x="120354" y="185256"/>
                </a:lnTo>
                <a:lnTo>
                  <a:pt x="125554" y="197799"/>
                </a:lnTo>
                <a:lnTo>
                  <a:pt x="130925" y="209019"/>
                </a:lnTo>
                <a:lnTo>
                  <a:pt x="136411" y="219356"/>
                </a:lnTo>
                <a:lnTo>
                  <a:pt x="146634" y="237509"/>
                </a:lnTo>
                <a:lnTo>
                  <a:pt x="154353" y="251927"/>
                </a:lnTo>
                <a:lnTo>
                  <a:pt x="158697" y="257486"/>
                </a:lnTo>
                <a:lnTo>
                  <a:pt x="163498" y="262145"/>
                </a:lnTo>
                <a:lnTo>
                  <a:pt x="187388" y="28289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006"/>
          <p:cNvSpPr/>
          <p:nvPr/>
        </p:nvSpPr>
        <p:spPr>
          <a:xfrm>
            <a:off x="2857500" y="2794635"/>
            <a:ext cx="197168" cy="265748"/>
          </a:xfrm>
          <a:custGeom>
            <a:avLst/>
            <a:gdLst/>
            <a:ahLst/>
            <a:cxnLst/>
            <a:rect l="0" t="0" r="0" b="0"/>
            <a:pathLst>
              <a:path w="197168" h="265748">
                <a:moveTo>
                  <a:pt x="0" y="0"/>
                </a:moveTo>
                <a:lnTo>
                  <a:pt x="0" y="18203"/>
                </a:lnTo>
                <a:lnTo>
                  <a:pt x="1904" y="34043"/>
                </a:lnTo>
                <a:lnTo>
                  <a:pt x="9101" y="79582"/>
                </a:lnTo>
                <a:lnTo>
                  <a:pt x="13687" y="103537"/>
                </a:lnTo>
                <a:lnTo>
                  <a:pt x="23863" y="150474"/>
                </a:lnTo>
                <a:lnTo>
                  <a:pt x="28291" y="168896"/>
                </a:lnTo>
                <a:lnTo>
                  <a:pt x="32196" y="184035"/>
                </a:lnTo>
                <a:lnTo>
                  <a:pt x="35751" y="196985"/>
                </a:lnTo>
                <a:lnTo>
                  <a:pt x="40026" y="209428"/>
                </a:lnTo>
                <a:lnTo>
                  <a:pt x="44782" y="221533"/>
                </a:lnTo>
                <a:lnTo>
                  <a:pt x="49857" y="233414"/>
                </a:lnTo>
                <a:lnTo>
                  <a:pt x="53240" y="240382"/>
                </a:lnTo>
                <a:lnTo>
                  <a:pt x="55496" y="244074"/>
                </a:lnTo>
                <a:lnTo>
                  <a:pt x="57000" y="245584"/>
                </a:lnTo>
                <a:lnTo>
                  <a:pt x="57050" y="244685"/>
                </a:lnTo>
                <a:lnTo>
                  <a:pt x="54565" y="238606"/>
                </a:lnTo>
                <a:lnTo>
                  <a:pt x="53522" y="234318"/>
                </a:lnTo>
                <a:lnTo>
                  <a:pt x="52826" y="229554"/>
                </a:lnTo>
                <a:lnTo>
                  <a:pt x="52362" y="224474"/>
                </a:lnTo>
                <a:lnTo>
                  <a:pt x="51100" y="218229"/>
                </a:lnTo>
                <a:lnTo>
                  <a:pt x="49307" y="211208"/>
                </a:lnTo>
                <a:lnTo>
                  <a:pt x="47158" y="203670"/>
                </a:lnTo>
                <a:lnTo>
                  <a:pt x="45726" y="191025"/>
                </a:lnTo>
                <a:lnTo>
                  <a:pt x="44771" y="174975"/>
                </a:lnTo>
                <a:lnTo>
                  <a:pt x="43711" y="137774"/>
                </a:lnTo>
                <a:lnTo>
                  <a:pt x="43239" y="99015"/>
                </a:lnTo>
                <a:lnTo>
                  <a:pt x="44066" y="83155"/>
                </a:lnTo>
                <a:lnTo>
                  <a:pt x="45570" y="69724"/>
                </a:lnTo>
                <a:lnTo>
                  <a:pt x="47525" y="57913"/>
                </a:lnTo>
                <a:lnTo>
                  <a:pt x="50733" y="48133"/>
                </a:lnTo>
                <a:lnTo>
                  <a:pt x="54777" y="39709"/>
                </a:lnTo>
                <a:lnTo>
                  <a:pt x="59378" y="32187"/>
                </a:lnTo>
                <a:lnTo>
                  <a:pt x="64350" y="27173"/>
                </a:lnTo>
                <a:lnTo>
                  <a:pt x="69570" y="23830"/>
                </a:lnTo>
                <a:lnTo>
                  <a:pt x="74955" y="21602"/>
                </a:lnTo>
                <a:lnTo>
                  <a:pt x="79497" y="20116"/>
                </a:lnTo>
                <a:lnTo>
                  <a:pt x="83478" y="19126"/>
                </a:lnTo>
                <a:lnTo>
                  <a:pt x="87084" y="18465"/>
                </a:lnTo>
                <a:lnTo>
                  <a:pt x="91394" y="18025"/>
                </a:lnTo>
                <a:lnTo>
                  <a:pt x="96171" y="17732"/>
                </a:lnTo>
                <a:lnTo>
                  <a:pt x="101262" y="17536"/>
                </a:lnTo>
                <a:lnTo>
                  <a:pt x="105607" y="18358"/>
                </a:lnTo>
                <a:lnTo>
                  <a:pt x="109457" y="19859"/>
                </a:lnTo>
                <a:lnTo>
                  <a:pt x="112977" y="21811"/>
                </a:lnTo>
                <a:lnTo>
                  <a:pt x="121967" y="26521"/>
                </a:lnTo>
                <a:lnTo>
                  <a:pt x="127031" y="29111"/>
                </a:lnTo>
                <a:lnTo>
                  <a:pt x="131360" y="33694"/>
                </a:lnTo>
                <a:lnTo>
                  <a:pt x="135198" y="39608"/>
                </a:lnTo>
                <a:lnTo>
                  <a:pt x="138709" y="46408"/>
                </a:lnTo>
                <a:lnTo>
                  <a:pt x="142955" y="53798"/>
                </a:lnTo>
                <a:lnTo>
                  <a:pt x="147691" y="61583"/>
                </a:lnTo>
                <a:lnTo>
                  <a:pt x="152753" y="69630"/>
                </a:lnTo>
                <a:lnTo>
                  <a:pt x="157080" y="78805"/>
                </a:lnTo>
                <a:lnTo>
                  <a:pt x="160917" y="88732"/>
                </a:lnTo>
                <a:lnTo>
                  <a:pt x="164428" y="99159"/>
                </a:lnTo>
                <a:lnTo>
                  <a:pt x="167721" y="116589"/>
                </a:lnTo>
                <a:lnTo>
                  <a:pt x="170869" y="138685"/>
                </a:lnTo>
                <a:lnTo>
                  <a:pt x="173920" y="163894"/>
                </a:lnTo>
                <a:lnTo>
                  <a:pt x="176906" y="183558"/>
                </a:lnTo>
                <a:lnTo>
                  <a:pt x="179850" y="199524"/>
                </a:lnTo>
                <a:lnTo>
                  <a:pt x="197167" y="26574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007"/>
          <p:cNvSpPr/>
          <p:nvPr/>
        </p:nvSpPr>
        <p:spPr>
          <a:xfrm>
            <a:off x="3168160" y="2688146"/>
            <a:ext cx="400858" cy="396109"/>
          </a:xfrm>
          <a:custGeom>
            <a:avLst/>
            <a:gdLst/>
            <a:ahLst/>
            <a:cxnLst/>
            <a:rect l="0" t="0" r="0" b="0"/>
            <a:pathLst>
              <a:path w="400858" h="396109">
                <a:moveTo>
                  <a:pt x="75102" y="175068"/>
                </a:moveTo>
                <a:lnTo>
                  <a:pt x="61450" y="175068"/>
                </a:lnTo>
                <a:lnTo>
                  <a:pt x="56475" y="176021"/>
                </a:lnTo>
                <a:lnTo>
                  <a:pt x="48408" y="179620"/>
                </a:lnTo>
                <a:lnTo>
                  <a:pt x="41648" y="186934"/>
                </a:lnTo>
                <a:lnTo>
                  <a:pt x="38512" y="191551"/>
                </a:lnTo>
                <a:lnTo>
                  <a:pt x="35469" y="198439"/>
                </a:lnTo>
                <a:lnTo>
                  <a:pt x="32487" y="206842"/>
                </a:lnTo>
                <a:lnTo>
                  <a:pt x="29547" y="216253"/>
                </a:lnTo>
                <a:lnTo>
                  <a:pt x="25682" y="225385"/>
                </a:lnTo>
                <a:lnTo>
                  <a:pt x="21200" y="234331"/>
                </a:lnTo>
                <a:lnTo>
                  <a:pt x="16308" y="243152"/>
                </a:lnTo>
                <a:lnTo>
                  <a:pt x="12093" y="254747"/>
                </a:lnTo>
                <a:lnTo>
                  <a:pt x="8331" y="268193"/>
                </a:lnTo>
                <a:lnTo>
                  <a:pt x="4871" y="282871"/>
                </a:lnTo>
                <a:lnTo>
                  <a:pt x="2563" y="298372"/>
                </a:lnTo>
                <a:lnTo>
                  <a:pt x="1026" y="314421"/>
                </a:lnTo>
                <a:lnTo>
                  <a:pt x="0" y="330835"/>
                </a:lnTo>
                <a:lnTo>
                  <a:pt x="269" y="344635"/>
                </a:lnTo>
                <a:lnTo>
                  <a:pt x="1401" y="356693"/>
                </a:lnTo>
                <a:lnTo>
                  <a:pt x="3108" y="367589"/>
                </a:lnTo>
                <a:lnTo>
                  <a:pt x="5199" y="375806"/>
                </a:lnTo>
                <a:lnTo>
                  <a:pt x="10061" y="387475"/>
                </a:lnTo>
                <a:lnTo>
                  <a:pt x="13644" y="390968"/>
                </a:lnTo>
                <a:lnTo>
                  <a:pt x="17938" y="393297"/>
                </a:lnTo>
                <a:lnTo>
                  <a:pt x="22705" y="394849"/>
                </a:lnTo>
                <a:lnTo>
                  <a:pt x="26836" y="394931"/>
                </a:lnTo>
                <a:lnTo>
                  <a:pt x="30542" y="394034"/>
                </a:lnTo>
                <a:lnTo>
                  <a:pt x="33965" y="392483"/>
                </a:lnTo>
                <a:lnTo>
                  <a:pt x="37200" y="389544"/>
                </a:lnTo>
                <a:lnTo>
                  <a:pt x="43334" y="381198"/>
                </a:lnTo>
                <a:lnTo>
                  <a:pt x="49236" y="371139"/>
                </a:lnTo>
                <a:lnTo>
                  <a:pt x="52143" y="365790"/>
                </a:lnTo>
                <a:lnTo>
                  <a:pt x="55986" y="355556"/>
                </a:lnTo>
                <a:lnTo>
                  <a:pt x="60453" y="342066"/>
                </a:lnTo>
                <a:lnTo>
                  <a:pt x="65336" y="326405"/>
                </a:lnTo>
                <a:lnTo>
                  <a:pt x="70496" y="307392"/>
                </a:lnTo>
                <a:lnTo>
                  <a:pt x="81310" y="263406"/>
                </a:lnTo>
                <a:lnTo>
                  <a:pt x="85908" y="239676"/>
                </a:lnTo>
                <a:lnTo>
                  <a:pt x="89926" y="215282"/>
                </a:lnTo>
                <a:lnTo>
                  <a:pt x="93557" y="190448"/>
                </a:lnTo>
                <a:lnTo>
                  <a:pt x="95978" y="166271"/>
                </a:lnTo>
                <a:lnTo>
                  <a:pt x="97592" y="142534"/>
                </a:lnTo>
                <a:lnTo>
                  <a:pt x="98668" y="119089"/>
                </a:lnTo>
                <a:lnTo>
                  <a:pt x="98432" y="100601"/>
                </a:lnTo>
                <a:lnTo>
                  <a:pt x="97323" y="85419"/>
                </a:lnTo>
                <a:lnTo>
                  <a:pt x="95631" y="72439"/>
                </a:lnTo>
                <a:lnTo>
                  <a:pt x="93550" y="61882"/>
                </a:lnTo>
                <a:lnTo>
                  <a:pt x="91211" y="52938"/>
                </a:lnTo>
                <a:lnTo>
                  <a:pt x="88699" y="45071"/>
                </a:lnTo>
                <a:lnTo>
                  <a:pt x="83367" y="33789"/>
                </a:lnTo>
                <a:lnTo>
                  <a:pt x="80612" y="29448"/>
                </a:lnTo>
                <a:lnTo>
                  <a:pt x="77551" y="19543"/>
                </a:lnTo>
                <a:lnTo>
                  <a:pt x="76735" y="14235"/>
                </a:lnTo>
                <a:lnTo>
                  <a:pt x="75238" y="10696"/>
                </a:lnTo>
                <a:lnTo>
                  <a:pt x="73288" y="8337"/>
                </a:lnTo>
                <a:lnTo>
                  <a:pt x="63313" y="0"/>
                </a:lnTo>
                <a:lnTo>
                  <a:pt x="61528" y="253"/>
                </a:lnTo>
                <a:lnTo>
                  <a:pt x="60338" y="2328"/>
                </a:lnTo>
                <a:lnTo>
                  <a:pt x="59544" y="5615"/>
                </a:lnTo>
                <a:lnTo>
                  <a:pt x="61202" y="16889"/>
                </a:lnTo>
                <a:lnTo>
                  <a:pt x="62978" y="23895"/>
                </a:lnTo>
                <a:lnTo>
                  <a:pt x="65114" y="34281"/>
                </a:lnTo>
                <a:lnTo>
                  <a:pt x="70028" y="61061"/>
                </a:lnTo>
                <a:lnTo>
                  <a:pt x="71720" y="78109"/>
                </a:lnTo>
                <a:lnTo>
                  <a:pt x="72847" y="97094"/>
                </a:lnTo>
                <a:lnTo>
                  <a:pt x="73598" y="117370"/>
                </a:lnTo>
                <a:lnTo>
                  <a:pt x="77910" y="144223"/>
                </a:lnTo>
                <a:lnTo>
                  <a:pt x="84594" y="175460"/>
                </a:lnTo>
                <a:lnTo>
                  <a:pt x="99323" y="235250"/>
                </a:lnTo>
                <a:lnTo>
                  <a:pt x="109045" y="271349"/>
                </a:lnTo>
                <a:lnTo>
                  <a:pt x="114875" y="286880"/>
                </a:lnTo>
                <a:lnTo>
                  <a:pt x="121620" y="301997"/>
                </a:lnTo>
                <a:lnTo>
                  <a:pt x="128974" y="316838"/>
                </a:lnTo>
                <a:lnTo>
                  <a:pt x="135782" y="327684"/>
                </a:lnTo>
                <a:lnTo>
                  <a:pt x="142225" y="335867"/>
                </a:lnTo>
                <a:lnTo>
                  <a:pt x="148426" y="342275"/>
                </a:lnTo>
                <a:lnTo>
                  <a:pt x="157855" y="354475"/>
                </a:lnTo>
                <a:lnTo>
                  <a:pt x="161704" y="360396"/>
                </a:lnTo>
                <a:lnTo>
                  <a:pt x="166174" y="364342"/>
                </a:lnTo>
                <a:lnTo>
                  <a:pt x="171059" y="366973"/>
                </a:lnTo>
                <a:lnTo>
                  <a:pt x="181567" y="370850"/>
                </a:lnTo>
                <a:lnTo>
                  <a:pt x="192587" y="375747"/>
                </a:lnTo>
                <a:lnTo>
                  <a:pt x="204951" y="379309"/>
                </a:lnTo>
                <a:lnTo>
                  <a:pt x="209293" y="378856"/>
                </a:lnTo>
                <a:lnTo>
                  <a:pt x="219197" y="375813"/>
                </a:lnTo>
                <a:lnTo>
                  <a:pt x="227409" y="371286"/>
                </a:lnTo>
                <a:lnTo>
                  <a:pt x="239928" y="360842"/>
                </a:lnTo>
                <a:lnTo>
                  <a:pt x="251228" y="349075"/>
                </a:lnTo>
                <a:lnTo>
                  <a:pt x="258242" y="340603"/>
                </a:lnTo>
                <a:lnTo>
                  <a:pt x="265775" y="331145"/>
                </a:lnTo>
                <a:lnTo>
                  <a:pt x="273655" y="320077"/>
                </a:lnTo>
                <a:lnTo>
                  <a:pt x="281766" y="307936"/>
                </a:lnTo>
                <a:lnTo>
                  <a:pt x="290030" y="295079"/>
                </a:lnTo>
                <a:lnTo>
                  <a:pt x="296493" y="283651"/>
                </a:lnTo>
                <a:lnTo>
                  <a:pt x="301753" y="273174"/>
                </a:lnTo>
                <a:lnTo>
                  <a:pt x="306213" y="263332"/>
                </a:lnTo>
                <a:lnTo>
                  <a:pt x="310138" y="253914"/>
                </a:lnTo>
                <a:lnTo>
                  <a:pt x="313708" y="244777"/>
                </a:lnTo>
                <a:lnTo>
                  <a:pt x="317040" y="235828"/>
                </a:lnTo>
                <a:lnTo>
                  <a:pt x="319262" y="223195"/>
                </a:lnTo>
                <a:lnTo>
                  <a:pt x="320742" y="208105"/>
                </a:lnTo>
                <a:lnTo>
                  <a:pt x="322827" y="170252"/>
                </a:lnTo>
                <a:lnTo>
                  <a:pt x="323119" y="163285"/>
                </a:lnTo>
                <a:lnTo>
                  <a:pt x="322362" y="157688"/>
                </a:lnTo>
                <a:lnTo>
                  <a:pt x="318980" y="148929"/>
                </a:lnTo>
                <a:lnTo>
                  <a:pt x="315793" y="146212"/>
                </a:lnTo>
                <a:lnTo>
                  <a:pt x="311762" y="144401"/>
                </a:lnTo>
                <a:lnTo>
                  <a:pt x="307170" y="143193"/>
                </a:lnTo>
                <a:lnTo>
                  <a:pt x="303157" y="143341"/>
                </a:lnTo>
                <a:lnTo>
                  <a:pt x="299529" y="144392"/>
                </a:lnTo>
                <a:lnTo>
                  <a:pt x="292957" y="148100"/>
                </a:lnTo>
                <a:lnTo>
                  <a:pt x="286862" y="152922"/>
                </a:lnTo>
                <a:lnTo>
                  <a:pt x="280977" y="160781"/>
                </a:lnTo>
                <a:lnTo>
                  <a:pt x="274235" y="170624"/>
                </a:lnTo>
                <a:lnTo>
                  <a:pt x="264888" y="181348"/>
                </a:lnTo>
                <a:lnTo>
                  <a:pt x="260681" y="188780"/>
                </a:lnTo>
                <a:lnTo>
                  <a:pt x="256924" y="197544"/>
                </a:lnTo>
                <a:lnTo>
                  <a:pt x="247085" y="225543"/>
                </a:lnTo>
                <a:lnTo>
                  <a:pt x="235227" y="260604"/>
                </a:lnTo>
                <a:lnTo>
                  <a:pt x="233287" y="269240"/>
                </a:lnTo>
                <a:lnTo>
                  <a:pt x="231994" y="277854"/>
                </a:lnTo>
                <a:lnTo>
                  <a:pt x="231132" y="286455"/>
                </a:lnTo>
                <a:lnTo>
                  <a:pt x="230557" y="295046"/>
                </a:lnTo>
                <a:lnTo>
                  <a:pt x="230174" y="303631"/>
                </a:lnTo>
                <a:lnTo>
                  <a:pt x="229918" y="312212"/>
                </a:lnTo>
                <a:lnTo>
                  <a:pt x="230700" y="319838"/>
                </a:lnTo>
                <a:lnTo>
                  <a:pt x="232174" y="326826"/>
                </a:lnTo>
                <a:lnTo>
                  <a:pt x="234109" y="333390"/>
                </a:lnTo>
                <a:lnTo>
                  <a:pt x="238799" y="345764"/>
                </a:lnTo>
                <a:lnTo>
                  <a:pt x="245011" y="357613"/>
                </a:lnTo>
                <a:lnTo>
                  <a:pt x="254122" y="369229"/>
                </a:lnTo>
                <a:lnTo>
                  <a:pt x="264521" y="378202"/>
                </a:lnTo>
                <a:lnTo>
                  <a:pt x="275494" y="385365"/>
                </a:lnTo>
                <a:lnTo>
                  <a:pt x="286720" y="391724"/>
                </a:lnTo>
                <a:lnTo>
                  <a:pt x="298059" y="395185"/>
                </a:lnTo>
                <a:lnTo>
                  <a:pt x="303750" y="396108"/>
                </a:lnTo>
                <a:lnTo>
                  <a:pt x="310402" y="395770"/>
                </a:lnTo>
                <a:lnTo>
                  <a:pt x="317694" y="394593"/>
                </a:lnTo>
                <a:lnTo>
                  <a:pt x="325412" y="392856"/>
                </a:lnTo>
                <a:lnTo>
                  <a:pt x="333415" y="390745"/>
                </a:lnTo>
                <a:lnTo>
                  <a:pt x="341609" y="388385"/>
                </a:lnTo>
                <a:lnTo>
                  <a:pt x="349928" y="385860"/>
                </a:lnTo>
                <a:lnTo>
                  <a:pt x="357379" y="384176"/>
                </a:lnTo>
                <a:lnTo>
                  <a:pt x="364252" y="383053"/>
                </a:lnTo>
                <a:lnTo>
                  <a:pt x="370739" y="382305"/>
                </a:lnTo>
                <a:lnTo>
                  <a:pt x="383026" y="378934"/>
                </a:lnTo>
                <a:lnTo>
                  <a:pt x="400857" y="37223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008"/>
          <p:cNvSpPr/>
          <p:nvPr/>
        </p:nvSpPr>
        <p:spPr>
          <a:xfrm>
            <a:off x="3665246" y="2624183"/>
            <a:ext cx="238100" cy="476796"/>
          </a:xfrm>
          <a:custGeom>
            <a:avLst/>
            <a:gdLst/>
            <a:ahLst/>
            <a:cxnLst/>
            <a:rect l="0" t="0" r="0" b="0"/>
            <a:pathLst>
              <a:path w="238100" h="476796">
                <a:moveTo>
                  <a:pt x="118083" y="213314"/>
                </a:moveTo>
                <a:lnTo>
                  <a:pt x="91390" y="213314"/>
                </a:lnTo>
                <a:lnTo>
                  <a:pt x="85047" y="216172"/>
                </a:lnTo>
                <a:lnTo>
                  <a:pt x="77010" y="220934"/>
                </a:lnTo>
                <a:lnTo>
                  <a:pt x="67841" y="226967"/>
                </a:lnTo>
                <a:lnTo>
                  <a:pt x="60776" y="232893"/>
                </a:lnTo>
                <a:lnTo>
                  <a:pt x="55114" y="238749"/>
                </a:lnTo>
                <a:lnTo>
                  <a:pt x="50386" y="244558"/>
                </a:lnTo>
                <a:lnTo>
                  <a:pt x="44377" y="254146"/>
                </a:lnTo>
                <a:lnTo>
                  <a:pt x="37513" y="266253"/>
                </a:lnTo>
                <a:lnTo>
                  <a:pt x="30080" y="280039"/>
                </a:lnTo>
                <a:lnTo>
                  <a:pt x="24172" y="292088"/>
                </a:lnTo>
                <a:lnTo>
                  <a:pt x="19281" y="302977"/>
                </a:lnTo>
                <a:lnTo>
                  <a:pt x="15068" y="313094"/>
                </a:lnTo>
                <a:lnTo>
                  <a:pt x="11306" y="326507"/>
                </a:lnTo>
                <a:lnTo>
                  <a:pt x="7846" y="342116"/>
                </a:lnTo>
                <a:lnTo>
                  <a:pt x="4587" y="359189"/>
                </a:lnTo>
                <a:lnTo>
                  <a:pt x="2414" y="376287"/>
                </a:lnTo>
                <a:lnTo>
                  <a:pt x="965" y="393400"/>
                </a:lnTo>
                <a:lnTo>
                  <a:pt x="0" y="410524"/>
                </a:lnTo>
                <a:lnTo>
                  <a:pt x="308" y="422892"/>
                </a:lnTo>
                <a:lnTo>
                  <a:pt x="1467" y="432090"/>
                </a:lnTo>
                <a:lnTo>
                  <a:pt x="4342" y="445803"/>
                </a:lnTo>
                <a:lnTo>
                  <a:pt x="5619" y="458248"/>
                </a:lnTo>
                <a:lnTo>
                  <a:pt x="6912" y="463281"/>
                </a:lnTo>
                <a:lnTo>
                  <a:pt x="10889" y="471413"/>
                </a:lnTo>
                <a:lnTo>
                  <a:pt x="13283" y="473962"/>
                </a:lnTo>
                <a:lnTo>
                  <a:pt x="15832" y="475662"/>
                </a:lnTo>
                <a:lnTo>
                  <a:pt x="18483" y="476795"/>
                </a:lnTo>
                <a:lnTo>
                  <a:pt x="22156" y="476598"/>
                </a:lnTo>
                <a:lnTo>
                  <a:pt x="26509" y="475514"/>
                </a:lnTo>
                <a:lnTo>
                  <a:pt x="31316" y="473839"/>
                </a:lnTo>
                <a:lnTo>
                  <a:pt x="35474" y="471770"/>
                </a:lnTo>
                <a:lnTo>
                  <a:pt x="46828" y="464307"/>
                </a:lnTo>
                <a:lnTo>
                  <a:pt x="51530" y="461605"/>
                </a:lnTo>
                <a:lnTo>
                  <a:pt x="56570" y="458852"/>
                </a:lnTo>
                <a:lnTo>
                  <a:pt x="60881" y="454158"/>
                </a:lnTo>
                <a:lnTo>
                  <a:pt x="68213" y="441324"/>
                </a:lnTo>
                <a:lnTo>
                  <a:pt x="72454" y="433900"/>
                </a:lnTo>
                <a:lnTo>
                  <a:pt x="77186" y="426094"/>
                </a:lnTo>
                <a:lnTo>
                  <a:pt x="82246" y="418033"/>
                </a:lnTo>
                <a:lnTo>
                  <a:pt x="86572" y="409800"/>
                </a:lnTo>
                <a:lnTo>
                  <a:pt x="90409" y="401455"/>
                </a:lnTo>
                <a:lnTo>
                  <a:pt x="93918" y="393034"/>
                </a:lnTo>
                <a:lnTo>
                  <a:pt x="98163" y="383610"/>
                </a:lnTo>
                <a:lnTo>
                  <a:pt x="107960" y="362979"/>
                </a:lnTo>
                <a:lnTo>
                  <a:pt x="113240" y="348333"/>
                </a:lnTo>
                <a:lnTo>
                  <a:pt x="118664" y="330949"/>
                </a:lnTo>
                <a:lnTo>
                  <a:pt x="129772" y="291314"/>
                </a:lnTo>
                <a:lnTo>
                  <a:pt x="141058" y="248298"/>
                </a:lnTo>
                <a:lnTo>
                  <a:pt x="144830" y="227112"/>
                </a:lnTo>
                <a:lnTo>
                  <a:pt x="147345" y="206320"/>
                </a:lnTo>
                <a:lnTo>
                  <a:pt x="149021" y="185791"/>
                </a:lnTo>
                <a:lnTo>
                  <a:pt x="149186" y="168296"/>
                </a:lnTo>
                <a:lnTo>
                  <a:pt x="148344" y="152822"/>
                </a:lnTo>
                <a:lnTo>
                  <a:pt x="146829" y="138696"/>
                </a:lnTo>
                <a:lnTo>
                  <a:pt x="145820" y="126421"/>
                </a:lnTo>
                <a:lnTo>
                  <a:pt x="145147" y="115380"/>
                </a:lnTo>
                <a:lnTo>
                  <a:pt x="144698" y="105163"/>
                </a:lnTo>
                <a:lnTo>
                  <a:pt x="143447" y="94541"/>
                </a:lnTo>
                <a:lnTo>
                  <a:pt x="141660" y="83649"/>
                </a:lnTo>
                <a:lnTo>
                  <a:pt x="139516" y="72578"/>
                </a:lnTo>
                <a:lnTo>
                  <a:pt x="137135" y="63293"/>
                </a:lnTo>
                <a:lnTo>
                  <a:pt x="134594" y="55197"/>
                </a:lnTo>
                <a:lnTo>
                  <a:pt x="131948" y="47895"/>
                </a:lnTo>
                <a:lnTo>
                  <a:pt x="129232" y="39217"/>
                </a:lnTo>
                <a:lnTo>
                  <a:pt x="123673" y="19415"/>
                </a:lnTo>
                <a:lnTo>
                  <a:pt x="118028" y="5534"/>
                </a:lnTo>
                <a:lnTo>
                  <a:pt x="115189" y="499"/>
                </a:lnTo>
                <a:lnTo>
                  <a:pt x="113296" y="0"/>
                </a:lnTo>
                <a:lnTo>
                  <a:pt x="112035" y="2525"/>
                </a:lnTo>
                <a:lnTo>
                  <a:pt x="111193" y="7065"/>
                </a:lnTo>
                <a:lnTo>
                  <a:pt x="111585" y="16760"/>
                </a:lnTo>
                <a:lnTo>
                  <a:pt x="112799" y="29891"/>
                </a:lnTo>
                <a:lnTo>
                  <a:pt x="136014" y="231987"/>
                </a:lnTo>
                <a:lnTo>
                  <a:pt x="140515" y="262910"/>
                </a:lnTo>
                <a:lnTo>
                  <a:pt x="144467" y="286383"/>
                </a:lnTo>
                <a:lnTo>
                  <a:pt x="149008" y="304889"/>
                </a:lnTo>
                <a:lnTo>
                  <a:pt x="153940" y="320084"/>
                </a:lnTo>
                <a:lnTo>
                  <a:pt x="159133" y="333072"/>
                </a:lnTo>
                <a:lnTo>
                  <a:pt x="163547" y="343635"/>
                </a:lnTo>
                <a:lnTo>
                  <a:pt x="170992" y="360452"/>
                </a:lnTo>
                <a:lnTo>
                  <a:pt x="175263" y="366651"/>
                </a:lnTo>
                <a:lnTo>
                  <a:pt x="180016" y="371736"/>
                </a:lnTo>
                <a:lnTo>
                  <a:pt x="185089" y="376079"/>
                </a:lnTo>
                <a:lnTo>
                  <a:pt x="190377" y="379926"/>
                </a:lnTo>
                <a:lnTo>
                  <a:pt x="195806" y="383444"/>
                </a:lnTo>
                <a:lnTo>
                  <a:pt x="201331" y="386742"/>
                </a:lnTo>
                <a:lnTo>
                  <a:pt x="205967" y="388940"/>
                </a:lnTo>
                <a:lnTo>
                  <a:pt x="210010" y="390405"/>
                </a:lnTo>
                <a:lnTo>
                  <a:pt x="213657" y="391382"/>
                </a:lnTo>
                <a:lnTo>
                  <a:pt x="217995" y="392986"/>
                </a:lnTo>
                <a:lnTo>
                  <a:pt x="222791" y="395008"/>
                </a:lnTo>
                <a:lnTo>
                  <a:pt x="238099" y="40190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009"/>
          <p:cNvSpPr/>
          <p:nvPr/>
        </p:nvSpPr>
        <p:spPr>
          <a:xfrm>
            <a:off x="4263390" y="2820352"/>
            <a:ext cx="110938" cy="280222"/>
          </a:xfrm>
          <a:custGeom>
            <a:avLst/>
            <a:gdLst/>
            <a:ahLst/>
            <a:cxnLst/>
            <a:rect l="0" t="0" r="0" b="0"/>
            <a:pathLst>
              <a:path w="110938" h="280222">
                <a:moveTo>
                  <a:pt x="94297" y="8573"/>
                </a:moveTo>
                <a:lnTo>
                  <a:pt x="80644" y="13124"/>
                </a:lnTo>
                <a:lnTo>
                  <a:pt x="74718" y="15417"/>
                </a:lnTo>
                <a:lnTo>
                  <a:pt x="68862" y="17898"/>
                </a:lnTo>
                <a:lnTo>
                  <a:pt x="63053" y="20504"/>
                </a:lnTo>
                <a:lnTo>
                  <a:pt x="57275" y="24147"/>
                </a:lnTo>
                <a:lnTo>
                  <a:pt x="51518" y="28481"/>
                </a:lnTo>
                <a:lnTo>
                  <a:pt x="45775" y="33275"/>
                </a:lnTo>
                <a:lnTo>
                  <a:pt x="39089" y="43138"/>
                </a:lnTo>
                <a:lnTo>
                  <a:pt x="31774" y="56381"/>
                </a:lnTo>
                <a:lnTo>
                  <a:pt x="24040" y="71878"/>
                </a:lnTo>
                <a:lnTo>
                  <a:pt x="17932" y="85066"/>
                </a:lnTo>
                <a:lnTo>
                  <a:pt x="12907" y="96716"/>
                </a:lnTo>
                <a:lnTo>
                  <a:pt x="8605" y="107340"/>
                </a:lnTo>
                <a:lnTo>
                  <a:pt x="5736" y="122042"/>
                </a:lnTo>
                <a:lnTo>
                  <a:pt x="3824" y="139464"/>
                </a:lnTo>
                <a:lnTo>
                  <a:pt x="2549" y="158699"/>
                </a:lnTo>
                <a:lnTo>
                  <a:pt x="1133" y="190230"/>
                </a:lnTo>
                <a:lnTo>
                  <a:pt x="755" y="203973"/>
                </a:lnTo>
                <a:lnTo>
                  <a:pt x="1456" y="215039"/>
                </a:lnTo>
                <a:lnTo>
                  <a:pt x="2875" y="224322"/>
                </a:lnTo>
                <a:lnTo>
                  <a:pt x="4774" y="232416"/>
                </a:lnTo>
                <a:lnTo>
                  <a:pt x="6992" y="240669"/>
                </a:lnTo>
                <a:lnTo>
                  <a:pt x="11997" y="257459"/>
                </a:lnTo>
                <a:lnTo>
                  <a:pt x="14665" y="264032"/>
                </a:lnTo>
                <a:lnTo>
                  <a:pt x="17397" y="269366"/>
                </a:lnTo>
                <a:lnTo>
                  <a:pt x="20170" y="273875"/>
                </a:lnTo>
                <a:lnTo>
                  <a:pt x="23925" y="276881"/>
                </a:lnTo>
                <a:lnTo>
                  <a:pt x="28332" y="278885"/>
                </a:lnTo>
                <a:lnTo>
                  <a:pt x="33175" y="280221"/>
                </a:lnTo>
                <a:lnTo>
                  <a:pt x="38309" y="280159"/>
                </a:lnTo>
                <a:lnTo>
                  <a:pt x="43637" y="279165"/>
                </a:lnTo>
                <a:lnTo>
                  <a:pt x="49094" y="277550"/>
                </a:lnTo>
                <a:lnTo>
                  <a:pt x="54637" y="274568"/>
                </a:lnTo>
                <a:lnTo>
                  <a:pt x="60237" y="270676"/>
                </a:lnTo>
                <a:lnTo>
                  <a:pt x="65875" y="266176"/>
                </a:lnTo>
                <a:lnTo>
                  <a:pt x="70586" y="261270"/>
                </a:lnTo>
                <a:lnTo>
                  <a:pt x="74680" y="256095"/>
                </a:lnTo>
                <a:lnTo>
                  <a:pt x="78362" y="250740"/>
                </a:lnTo>
                <a:lnTo>
                  <a:pt x="81768" y="244313"/>
                </a:lnTo>
                <a:lnTo>
                  <a:pt x="84992" y="237170"/>
                </a:lnTo>
                <a:lnTo>
                  <a:pt x="88094" y="229551"/>
                </a:lnTo>
                <a:lnTo>
                  <a:pt x="91114" y="221614"/>
                </a:lnTo>
                <a:lnTo>
                  <a:pt x="97010" y="205175"/>
                </a:lnTo>
                <a:lnTo>
                  <a:pt x="105684" y="179855"/>
                </a:lnTo>
                <a:lnTo>
                  <a:pt x="107604" y="171338"/>
                </a:lnTo>
                <a:lnTo>
                  <a:pt x="108883" y="162803"/>
                </a:lnTo>
                <a:lnTo>
                  <a:pt x="109736" y="154255"/>
                </a:lnTo>
                <a:lnTo>
                  <a:pt x="110305" y="142842"/>
                </a:lnTo>
                <a:lnTo>
                  <a:pt x="110937" y="114920"/>
                </a:lnTo>
                <a:lnTo>
                  <a:pt x="109200" y="102331"/>
                </a:lnTo>
                <a:lnTo>
                  <a:pt x="106137" y="91081"/>
                </a:lnTo>
                <a:lnTo>
                  <a:pt x="102190" y="80723"/>
                </a:lnTo>
                <a:lnTo>
                  <a:pt x="97655" y="71913"/>
                </a:lnTo>
                <a:lnTo>
                  <a:pt x="92725" y="64134"/>
                </a:lnTo>
                <a:lnTo>
                  <a:pt x="87534" y="57044"/>
                </a:lnTo>
                <a:lnTo>
                  <a:pt x="82169" y="51364"/>
                </a:lnTo>
                <a:lnTo>
                  <a:pt x="76686" y="46625"/>
                </a:lnTo>
                <a:lnTo>
                  <a:pt x="71127" y="42514"/>
                </a:lnTo>
                <a:lnTo>
                  <a:pt x="64563" y="38820"/>
                </a:lnTo>
                <a:lnTo>
                  <a:pt x="57329" y="35405"/>
                </a:lnTo>
                <a:lnTo>
                  <a:pt x="49649" y="32176"/>
                </a:lnTo>
                <a:lnTo>
                  <a:pt x="42625" y="30023"/>
                </a:lnTo>
                <a:lnTo>
                  <a:pt x="36036" y="28588"/>
                </a:lnTo>
                <a:lnTo>
                  <a:pt x="29739" y="27631"/>
                </a:lnTo>
                <a:lnTo>
                  <a:pt x="23635" y="26993"/>
                </a:lnTo>
                <a:lnTo>
                  <a:pt x="17662" y="26568"/>
                </a:lnTo>
                <a:lnTo>
                  <a:pt x="11775" y="26284"/>
                </a:lnTo>
                <a:lnTo>
                  <a:pt x="7850" y="25143"/>
                </a:lnTo>
                <a:lnTo>
                  <a:pt x="5233" y="23430"/>
                </a:lnTo>
                <a:lnTo>
                  <a:pt x="3489" y="21335"/>
                </a:lnTo>
                <a:lnTo>
                  <a:pt x="2326" y="18986"/>
                </a:lnTo>
                <a:lnTo>
                  <a:pt x="459" y="10912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010"/>
          <p:cNvSpPr/>
          <p:nvPr/>
        </p:nvSpPr>
        <p:spPr>
          <a:xfrm>
            <a:off x="4443412" y="2777489"/>
            <a:ext cx="197168" cy="293235"/>
          </a:xfrm>
          <a:custGeom>
            <a:avLst/>
            <a:gdLst/>
            <a:ahLst/>
            <a:cxnLst/>
            <a:rect l="0" t="0" r="0" b="0"/>
            <a:pathLst>
              <a:path w="197168" h="293235">
                <a:moveTo>
                  <a:pt x="0" y="34291"/>
                </a:moveTo>
                <a:lnTo>
                  <a:pt x="4551" y="52494"/>
                </a:lnTo>
                <a:lnTo>
                  <a:pt x="5892" y="58808"/>
                </a:lnTo>
                <a:lnTo>
                  <a:pt x="6785" y="63971"/>
                </a:lnTo>
                <a:lnTo>
                  <a:pt x="7381" y="68365"/>
                </a:lnTo>
                <a:lnTo>
                  <a:pt x="8730" y="74152"/>
                </a:lnTo>
                <a:lnTo>
                  <a:pt x="10583" y="80867"/>
                </a:lnTo>
                <a:lnTo>
                  <a:pt x="65597" y="270234"/>
                </a:lnTo>
                <a:lnTo>
                  <a:pt x="69449" y="282074"/>
                </a:lnTo>
                <a:lnTo>
                  <a:pt x="72017" y="289015"/>
                </a:lnTo>
                <a:lnTo>
                  <a:pt x="73729" y="292689"/>
                </a:lnTo>
                <a:lnTo>
                  <a:pt x="72965" y="293234"/>
                </a:lnTo>
                <a:lnTo>
                  <a:pt x="67037" y="288759"/>
                </a:lnTo>
                <a:lnTo>
                  <a:pt x="62788" y="282041"/>
                </a:lnTo>
                <a:lnTo>
                  <a:pt x="58051" y="272800"/>
                </a:lnTo>
                <a:lnTo>
                  <a:pt x="52988" y="261877"/>
                </a:lnTo>
                <a:lnTo>
                  <a:pt x="48661" y="250785"/>
                </a:lnTo>
                <a:lnTo>
                  <a:pt x="44823" y="239580"/>
                </a:lnTo>
                <a:lnTo>
                  <a:pt x="41312" y="228300"/>
                </a:lnTo>
                <a:lnTo>
                  <a:pt x="34871" y="205607"/>
                </a:lnTo>
                <a:lnTo>
                  <a:pt x="31820" y="194222"/>
                </a:lnTo>
                <a:lnTo>
                  <a:pt x="29785" y="181869"/>
                </a:lnTo>
                <a:lnTo>
                  <a:pt x="28430" y="168871"/>
                </a:lnTo>
                <a:lnTo>
                  <a:pt x="27525" y="155443"/>
                </a:lnTo>
                <a:lnTo>
                  <a:pt x="27875" y="142682"/>
                </a:lnTo>
                <a:lnTo>
                  <a:pt x="29061" y="130364"/>
                </a:lnTo>
                <a:lnTo>
                  <a:pt x="30804" y="118342"/>
                </a:lnTo>
                <a:lnTo>
                  <a:pt x="32919" y="107470"/>
                </a:lnTo>
                <a:lnTo>
                  <a:pt x="35281" y="97364"/>
                </a:lnTo>
                <a:lnTo>
                  <a:pt x="37808" y="87770"/>
                </a:lnTo>
                <a:lnTo>
                  <a:pt x="43156" y="69489"/>
                </a:lnTo>
                <a:lnTo>
                  <a:pt x="45915" y="60614"/>
                </a:lnTo>
                <a:lnTo>
                  <a:pt x="49660" y="52792"/>
                </a:lnTo>
                <a:lnTo>
                  <a:pt x="54062" y="45672"/>
                </a:lnTo>
                <a:lnTo>
                  <a:pt x="58901" y="39021"/>
                </a:lnTo>
                <a:lnTo>
                  <a:pt x="64985" y="32682"/>
                </a:lnTo>
                <a:lnTo>
                  <a:pt x="71898" y="26551"/>
                </a:lnTo>
                <a:lnTo>
                  <a:pt x="79365" y="20558"/>
                </a:lnTo>
                <a:lnTo>
                  <a:pt x="87200" y="15610"/>
                </a:lnTo>
                <a:lnTo>
                  <a:pt x="95281" y="11360"/>
                </a:lnTo>
                <a:lnTo>
                  <a:pt x="103525" y="7573"/>
                </a:lnTo>
                <a:lnTo>
                  <a:pt x="110927" y="5049"/>
                </a:lnTo>
                <a:lnTo>
                  <a:pt x="117766" y="3366"/>
                </a:lnTo>
                <a:lnTo>
                  <a:pt x="124231" y="2244"/>
                </a:lnTo>
                <a:lnTo>
                  <a:pt x="131398" y="1496"/>
                </a:lnTo>
                <a:lnTo>
                  <a:pt x="139034" y="998"/>
                </a:lnTo>
                <a:lnTo>
                  <a:pt x="154185" y="444"/>
                </a:lnTo>
                <a:lnTo>
                  <a:pt x="173426" y="132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011"/>
          <p:cNvSpPr/>
          <p:nvPr/>
        </p:nvSpPr>
        <p:spPr>
          <a:xfrm>
            <a:off x="4992052" y="2828925"/>
            <a:ext cx="162878" cy="236050"/>
          </a:xfrm>
          <a:custGeom>
            <a:avLst/>
            <a:gdLst/>
            <a:ahLst/>
            <a:cxnLst/>
            <a:rect l="0" t="0" r="0" b="0"/>
            <a:pathLst>
              <a:path w="162878" h="236050">
                <a:moveTo>
                  <a:pt x="0" y="68580"/>
                </a:moveTo>
                <a:lnTo>
                  <a:pt x="4551" y="77681"/>
                </a:lnTo>
                <a:lnTo>
                  <a:pt x="7797" y="85125"/>
                </a:lnTo>
                <a:lnTo>
                  <a:pt x="16482" y="106096"/>
                </a:lnTo>
                <a:lnTo>
                  <a:pt x="20514" y="116450"/>
                </a:lnTo>
                <a:lnTo>
                  <a:pt x="27533" y="135576"/>
                </a:lnTo>
                <a:lnTo>
                  <a:pt x="32642" y="147534"/>
                </a:lnTo>
                <a:lnTo>
                  <a:pt x="45940" y="176060"/>
                </a:lnTo>
                <a:lnTo>
                  <a:pt x="54439" y="190716"/>
                </a:lnTo>
                <a:lnTo>
                  <a:pt x="63915" y="205249"/>
                </a:lnTo>
                <a:lnTo>
                  <a:pt x="74043" y="219700"/>
                </a:lnTo>
                <a:lnTo>
                  <a:pt x="80794" y="228381"/>
                </a:lnTo>
                <a:lnTo>
                  <a:pt x="85295" y="233217"/>
                </a:lnTo>
                <a:lnTo>
                  <a:pt x="88296" y="235488"/>
                </a:lnTo>
                <a:lnTo>
                  <a:pt x="90297" y="236049"/>
                </a:lnTo>
                <a:lnTo>
                  <a:pt x="91630" y="235471"/>
                </a:lnTo>
                <a:lnTo>
                  <a:pt x="92520" y="234133"/>
                </a:lnTo>
                <a:lnTo>
                  <a:pt x="92160" y="231336"/>
                </a:lnTo>
                <a:lnTo>
                  <a:pt x="90967" y="227566"/>
                </a:lnTo>
                <a:lnTo>
                  <a:pt x="89220" y="223148"/>
                </a:lnTo>
                <a:lnTo>
                  <a:pt x="84738" y="210619"/>
                </a:lnTo>
                <a:lnTo>
                  <a:pt x="82210" y="203278"/>
                </a:lnTo>
                <a:lnTo>
                  <a:pt x="80524" y="192668"/>
                </a:lnTo>
                <a:lnTo>
                  <a:pt x="79400" y="179881"/>
                </a:lnTo>
                <a:lnTo>
                  <a:pt x="78651" y="165640"/>
                </a:lnTo>
                <a:lnTo>
                  <a:pt x="77819" y="134578"/>
                </a:lnTo>
                <a:lnTo>
                  <a:pt x="77597" y="118293"/>
                </a:lnTo>
                <a:lnTo>
                  <a:pt x="79354" y="105532"/>
                </a:lnTo>
                <a:lnTo>
                  <a:pt x="82430" y="95119"/>
                </a:lnTo>
                <a:lnTo>
                  <a:pt x="86386" y="86273"/>
                </a:lnTo>
                <a:lnTo>
                  <a:pt x="95861" y="66283"/>
                </a:lnTo>
                <a:lnTo>
                  <a:pt x="101055" y="55619"/>
                </a:lnTo>
                <a:lnTo>
                  <a:pt x="106423" y="46604"/>
                </a:lnTo>
                <a:lnTo>
                  <a:pt x="111906" y="38689"/>
                </a:lnTo>
                <a:lnTo>
                  <a:pt x="117466" y="31508"/>
                </a:lnTo>
                <a:lnTo>
                  <a:pt x="123078" y="25767"/>
                </a:lnTo>
                <a:lnTo>
                  <a:pt x="128724" y="20988"/>
                </a:lnTo>
                <a:lnTo>
                  <a:pt x="134394" y="16849"/>
                </a:lnTo>
                <a:lnTo>
                  <a:pt x="140078" y="13138"/>
                </a:lnTo>
                <a:lnTo>
                  <a:pt x="145773" y="9711"/>
                </a:lnTo>
                <a:lnTo>
                  <a:pt x="16287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012"/>
          <p:cNvSpPr/>
          <p:nvPr/>
        </p:nvSpPr>
        <p:spPr>
          <a:xfrm>
            <a:off x="5257800" y="2880360"/>
            <a:ext cx="68580" cy="188596"/>
          </a:xfrm>
          <a:custGeom>
            <a:avLst/>
            <a:gdLst/>
            <a:ahLst/>
            <a:cxnLst/>
            <a:rect l="0" t="0" r="0" b="0"/>
            <a:pathLst>
              <a:path w="68580" h="188596">
                <a:moveTo>
                  <a:pt x="0" y="0"/>
                </a:moveTo>
                <a:lnTo>
                  <a:pt x="4550" y="13652"/>
                </a:lnTo>
                <a:lnTo>
                  <a:pt x="6843" y="21484"/>
                </a:lnTo>
                <a:lnTo>
                  <a:pt x="11931" y="40346"/>
                </a:lnTo>
                <a:lnTo>
                  <a:pt x="15574" y="51662"/>
                </a:lnTo>
                <a:lnTo>
                  <a:pt x="19908" y="63969"/>
                </a:lnTo>
                <a:lnTo>
                  <a:pt x="28850" y="88438"/>
                </a:lnTo>
                <a:lnTo>
                  <a:pt x="35999" y="108838"/>
                </a:lnTo>
                <a:lnTo>
                  <a:pt x="39240" y="119231"/>
                </a:lnTo>
                <a:lnTo>
                  <a:pt x="45380" y="140939"/>
                </a:lnTo>
                <a:lnTo>
                  <a:pt x="48350" y="149204"/>
                </a:lnTo>
                <a:lnTo>
                  <a:pt x="51284" y="155667"/>
                </a:lnTo>
                <a:lnTo>
                  <a:pt x="54192" y="160928"/>
                </a:lnTo>
                <a:lnTo>
                  <a:pt x="56130" y="165388"/>
                </a:lnTo>
                <a:lnTo>
                  <a:pt x="57422" y="169313"/>
                </a:lnTo>
                <a:lnTo>
                  <a:pt x="58284" y="172883"/>
                </a:lnTo>
                <a:lnTo>
                  <a:pt x="59811" y="176215"/>
                </a:lnTo>
                <a:lnTo>
                  <a:pt x="61781" y="179389"/>
                </a:lnTo>
                <a:lnTo>
                  <a:pt x="68579" y="18859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013"/>
          <p:cNvSpPr/>
          <p:nvPr/>
        </p:nvSpPr>
        <p:spPr>
          <a:xfrm>
            <a:off x="5249227" y="2777489"/>
            <a:ext cx="8574" cy="17147"/>
          </a:xfrm>
          <a:custGeom>
            <a:avLst/>
            <a:gdLst/>
            <a:ahLst/>
            <a:cxnLst/>
            <a:rect l="0" t="0" r="0" b="0"/>
            <a:pathLst>
              <a:path w="8574" h="17147">
                <a:moveTo>
                  <a:pt x="8573" y="17146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014"/>
          <p:cNvSpPr/>
          <p:nvPr/>
        </p:nvSpPr>
        <p:spPr>
          <a:xfrm>
            <a:off x="5443572" y="2811780"/>
            <a:ext cx="216087" cy="499121"/>
          </a:xfrm>
          <a:custGeom>
            <a:avLst/>
            <a:gdLst/>
            <a:ahLst/>
            <a:cxnLst/>
            <a:rect l="0" t="0" r="0" b="0"/>
            <a:pathLst>
              <a:path w="216087" h="499121">
                <a:moveTo>
                  <a:pt x="114265" y="0"/>
                </a:moveTo>
                <a:lnTo>
                  <a:pt x="100612" y="4551"/>
                </a:lnTo>
                <a:lnTo>
                  <a:pt x="95638" y="6844"/>
                </a:lnTo>
                <a:lnTo>
                  <a:pt x="91370" y="9325"/>
                </a:lnTo>
                <a:lnTo>
                  <a:pt x="87572" y="11931"/>
                </a:lnTo>
                <a:lnTo>
                  <a:pt x="84087" y="15574"/>
                </a:lnTo>
                <a:lnTo>
                  <a:pt x="77675" y="24702"/>
                </a:lnTo>
                <a:lnTo>
                  <a:pt x="71651" y="32568"/>
                </a:lnTo>
                <a:lnTo>
                  <a:pt x="68710" y="35999"/>
                </a:lnTo>
                <a:lnTo>
                  <a:pt x="62940" y="45907"/>
                </a:lnTo>
                <a:lnTo>
                  <a:pt x="46369" y="77236"/>
                </a:lnTo>
                <a:lnTo>
                  <a:pt x="39473" y="91495"/>
                </a:lnTo>
                <a:lnTo>
                  <a:pt x="33924" y="103859"/>
                </a:lnTo>
                <a:lnTo>
                  <a:pt x="29272" y="114959"/>
                </a:lnTo>
                <a:lnTo>
                  <a:pt x="24265" y="129979"/>
                </a:lnTo>
                <a:lnTo>
                  <a:pt x="19022" y="147613"/>
                </a:lnTo>
                <a:lnTo>
                  <a:pt x="5083" y="198677"/>
                </a:lnTo>
                <a:lnTo>
                  <a:pt x="1472" y="212461"/>
                </a:lnTo>
                <a:lnTo>
                  <a:pt x="17" y="224508"/>
                </a:lnTo>
                <a:lnTo>
                  <a:pt x="0" y="235397"/>
                </a:lnTo>
                <a:lnTo>
                  <a:pt x="941" y="245514"/>
                </a:lnTo>
                <a:lnTo>
                  <a:pt x="2521" y="254163"/>
                </a:lnTo>
                <a:lnTo>
                  <a:pt x="6816" y="268854"/>
                </a:lnTo>
                <a:lnTo>
                  <a:pt x="11900" y="279193"/>
                </a:lnTo>
                <a:lnTo>
                  <a:pt x="17334" y="286963"/>
                </a:lnTo>
                <a:lnTo>
                  <a:pt x="22925" y="293591"/>
                </a:lnTo>
                <a:lnTo>
                  <a:pt x="25749" y="294788"/>
                </a:lnTo>
                <a:lnTo>
                  <a:pt x="28585" y="294632"/>
                </a:lnTo>
                <a:lnTo>
                  <a:pt x="35227" y="291920"/>
                </a:lnTo>
                <a:lnTo>
                  <a:pt x="44530" y="287540"/>
                </a:lnTo>
                <a:lnTo>
                  <a:pt x="60477" y="279718"/>
                </a:lnTo>
                <a:lnTo>
                  <a:pt x="66024" y="275061"/>
                </a:lnTo>
                <a:lnTo>
                  <a:pt x="71627" y="269099"/>
                </a:lnTo>
                <a:lnTo>
                  <a:pt x="77267" y="262267"/>
                </a:lnTo>
                <a:lnTo>
                  <a:pt x="81979" y="254854"/>
                </a:lnTo>
                <a:lnTo>
                  <a:pt x="86074" y="247055"/>
                </a:lnTo>
                <a:lnTo>
                  <a:pt x="93163" y="231722"/>
                </a:lnTo>
                <a:lnTo>
                  <a:pt x="99489" y="218557"/>
                </a:lnTo>
                <a:lnTo>
                  <a:pt x="105475" y="203816"/>
                </a:lnTo>
                <a:lnTo>
                  <a:pt x="108405" y="195885"/>
                </a:lnTo>
                <a:lnTo>
                  <a:pt x="111311" y="185835"/>
                </a:lnTo>
                <a:lnTo>
                  <a:pt x="114201" y="174372"/>
                </a:lnTo>
                <a:lnTo>
                  <a:pt x="117080" y="161968"/>
                </a:lnTo>
                <a:lnTo>
                  <a:pt x="118046" y="150841"/>
                </a:lnTo>
                <a:lnTo>
                  <a:pt x="117739" y="140565"/>
                </a:lnTo>
                <a:lnTo>
                  <a:pt x="116581" y="130858"/>
                </a:lnTo>
                <a:lnTo>
                  <a:pt x="115294" y="117531"/>
                </a:lnTo>
                <a:lnTo>
                  <a:pt x="114951" y="112644"/>
                </a:lnTo>
                <a:lnTo>
                  <a:pt x="112030" y="102134"/>
                </a:lnTo>
                <a:lnTo>
                  <a:pt x="109918" y="96664"/>
                </a:lnTo>
                <a:lnTo>
                  <a:pt x="106604" y="92065"/>
                </a:lnTo>
                <a:lnTo>
                  <a:pt x="102491" y="88047"/>
                </a:lnTo>
                <a:lnTo>
                  <a:pt x="97843" y="84415"/>
                </a:lnTo>
                <a:lnTo>
                  <a:pt x="95697" y="82946"/>
                </a:lnTo>
                <a:lnTo>
                  <a:pt x="95218" y="82920"/>
                </a:lnTo>
                <a:lnTo>
                  <a:pt x="95853" y="83855"/>
                </a:lnTo>
                <a:lnTo>
                  <a:pt x="96557" y="87434"/>
                </a:lnTo>
                <a:lnTo>
                  <a:pt x="96744" y="89721"/>
                </a:lnTo>
                <a:lnTo>
                  <a:pt x="101560" y="102043"/>
                </a:lnTo>
                <a:lnTo>
                  <a:pt x="106396" y="112345"/>
                </a:lnTo>
                <a:lnTo>
                  <a:pt x="112673" y="124226"/>
                </a:lnTo>
                <a:lnTo>
                  <a:pt x="117014" y="131395"/>
                </a:lnTo>
                <a:lnTo>
                  <a:pt x="121812" y="139031"/>
                </a:lnTo>
                <a:lnTo>
                  <a:pt x="131679" y="158410"/>
                </a:lnTo>
                <a:lnTo>
                  <a:pt x="160422" y="218042"/>
                </a:lnTo>
                <a:lnTo>
                  <a:pt x="171706" y="243468"/>
                </a:lnTo>
                <a:lnTo>
                  <a:pt x="180182" y="264230"/>
                </a:lnTo>
                <a:lnTo>
                  <a:pt x="186785" y="281880"/>
                </a:lnTo>
                <a:lnTo>
                  <a:pt x="193091" y="301268"/>
                </a:lnTo>
                <a:lnTo>
                  <a:pt x="199201" y="321813"/>
                </a:lnTo>
                <a:lnTo>
                  <a:pt x="205179" y="343129"/>
                </a:lnTo>
                <a:lnTo>
                  <a:pt x="209165" y="360198"/>
                </a:lnTo>
                <a:lnTo>
                  <a:pt x="211821" y="374434"/>
                </a:lnTo>
                <a:lnTo>
                  <a:pt x="213593" y="386783"/>
                </a:lnTo>
                <a:lnTo>
                  <a:pt x="214774" y="398825"/>
                </a:lnTo>
                <a:lnTo>
                  <a:pt x="215561" y="410663"/>
                </a:lnTo>
                <a:lnTo>
                  <a:pt x="216086" y="422365"/>
                </a:lnTo>
                <a:lnTo>
                  <a:pt x="215482" y="433024"/>
                </a:lnTo>
                <a:lnTo>
                  <a:pt x="214129" y="442987"/>
                </a:lnTo>
                <a:lnTo>
                  <a:pt x="212273" y="452487"/>
                </a:lnTo>
                <a:lnTo>
                  <a:pt x="210084" y="461678"/>
                </a:lnTo>
                <a:lnTo>
                  <a:pt x="207672" y="470663"/>
                </a:lnTo>
                <a:lnTo>
                  <a:pt x="205111" y="479510"/>
                </a:lnTo>
                <a:lnTo>
                  <a:pt x="201499" y="486361"/>
                </a:lnTo>
                <a:lnTo>
                  <a:pt x="197186" y="491881"/>
                </a:lnTo>
                <a:lnTo>
                  <a:pt x="192406" y="496513"/>
                </a:lnTo>
                <a:lnTo>
                  <a:pt x="189219" y="498648"/>
                </a:lnTo>
                <a:lnTo>
                  <a:pt x="187094" y="499120"/>
                </a:lnTo>
                <a:lnTo>
                  <a:pt x="185678" y="498481"/>
                </a:lnTo>
                <a:lnTo>
                  <a:pt x="179134" y="493032"/>
                </a:lnTo>
                <a:lnTo>
                  <a:pt x="173893" y="488048"/>
                </a:lnTo>
                <a:lnTo>
                  <a:pt x="171162" y="485385"/>
                </a:lnTo>
                <a:lnTo>
                  <a:pt x="165587" y="474806"/>
                </a:lnTo>
                <a:lnTo>
                  <a:pt x="160887" y="460580"/>
                </a:lnTo>
                <a:lnTo>
                  <a:pt x="159634" y="452786"/>
                </a:lnTo>
                <a:lnTo>
                  <a:pt x="158799" y="444732"/>
                </a:lnTo>
                <a:lnTo>
                  <a:pt x="158241" y="434600"/>
                </a:lnTo>
                <a:lnTo>
                  <a:pt x="157622" y="410643"/>
                </a:lnTo>
                <a:lnTo>
                  <a:pt x="157274" y="347626"/>
                </a:lnTo>
                <a:lnTo>
                  <a:pt x="158177" y="326048"/>
                </a:lnTo>
                <a:lnTo>
                  <a:pt x="159733" y="305948"/>
                </a:lnTo>
                <a:lnTo>
                  <a:pt x="182845" y="18002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015"/>
          <p:cNvSpPr/>
          <p:nvPr/>
        </p:nvSpPr>
        <p:spPr>
          <a:xfrm>
            <a:off x="5643562" y="2708910"/>
            <a:ext cx="308611" cy="387906"/>
          </a:xfrm>
          <a:custGeom>
            <a:avLst/>
            <a:gdLst/>
            <a:ahLst/>
            <a:cxnLst/>
            <a:rect l="0" t="0" r="0" b="0"/>
            <a:pathLst>
              <a:path w="308611" h="387906">
                <a:moveTo>
                  <a:pt x="0" y="0"/>
                </a:moveTo>
                <a:lnTo>
                  <a:pt x="0" y="4551"/>
                </a:lnTo>
                <a:lnTo>
                  <a:pt x="2540" y="14405"/>
                </a:lnTo>
                <a:lnTo>
                  <a:pt x="4551" y="21033"/>
                </a:lnTo>
                <a:lnTo>
                  <a:pt x="5892" y="28309"/>
                </a:lnTo>
                <a:lnTo>
                  <a:pt x="6785" y="36018"/>
                </a:lnTo>
                <a:lnTo>
                  <a:pt x="7381" y="44014"/>
                </a:lnTo>
                <a:lnTo>
                  <a:pt x="9683" y="52203"/>
                </a:lnTo>
                <a:lnTo>
                  <a:pt x="13123" y="60519"/>
                </a:lnTo>
                <a:lnTo>
                  <a:pt x="17321" y="68921"/>
                </a:lnTo>
                <a:lnTo>
                  <a:pt x="22025" y="82142"/>
                </a:lnTo>
                <a:lnTo>
                  <a:pt x="27066" y="98576"/>
                </a:lnTo>
                <a:lnTo>
                  <a:pt x="32332" y="117152"/>
                </a:lnTo>
                <a:lnTo>
                  <a:pt x="37747" y="141919"/>
                </a:lnTo>
                <a:lnTo>
                  <a:pt x="48844" y="202457"/>
                </a:lnTo>
                <a:lnTo>
                  <a:pt x="54470" y="227364"/>
                </a:lnTo>
                <a:lnTo>
                  <a:pt x="60126" y="247778"/>
                </a:lnTo>
                <a:lnTo>
                  <a:pt x="65802" y="265198"/>
                </a:lnTo>
                <a:lnTo>
                  <a:pt x="69585" y="279669"/>
                </a:lnTo>
                <a:lnTo>
                  <a:pt x="72108" y="292173"/>
                </a:lnTo>
                <a:lnTo>
                  <a:pt x="73789" y="303367"/>
                </a:lnTo>
                <a:lnTo>
                  <a:pt x="76815" y="315592"/>
                </a:lnTo>
                <a:lnTo>
                  <a:pt x="80738" y="328505"/>
                </a:lnTo>
                <a:lnTo>
                  <a:pt x="85258" y="341875"/>
                </a:lnTo>
                <a:lnTo>
                  <a:pt x="90176" y="352694"/>
                </a:lnTo>
                <a:lnTo>
                  <a:pt x="95360" y="361812"/>
                </a:lnTo>
                <a:lnTo>
                  <a:pt x="100721" y="369795"/>
                </a:lnTo>
                <a:lnTo>
                  <a:pt x="109217" y="381206"/>
                </a:lnTo>
                <a:lnTo>
                  <a:pt x="112816" y="385582"/>
                </a:lnTo>
                <a:lnTo>
                  <a:pt x="115216" y="387547"/>
                </a:lnTo>
                <a:lnTo>
                  <a:pt x="116816" y="387905"/>
                </a:lnTo>
                <a:lnTo>
                  <a:pt x="117882" y="387190"/>
                </a:lnTo>
                <a:lnTo>
                  <a:pt x="118593" y="384809"/>
                </a:lnTo>
                <a:lnTo>
                  <a:pt x="119383" y="377084"/>
                </a:lnTo>
                <a:lnTo>
                  <a:pt x="120546" y="369499"/>
                </a:lnTo>
                <a:lnTo>
                  <a:pt x="124379" y="348371"/>
                </a:lnTo>
                <a:lnTo>
                  <a:pt x="125782" y="337975"/>
                </a:lnTo>
                <a:lnTo>
                  <a:pt x="126717" y="328186"/>
                </a:lnTo>
                <a:lnTo>
                  <a:pt x="127341" y="318803"/>
                </a:lnTo>
                <a:lnTo>
                  <a:pt x="128709" y="309691"/>
                </a:lnTo>
                <a:lnTo>
                  <a:pt x="130573" y="300758"/>
                </a:lnTo>
                <a:lnTo>
                  <a:pt x="132769" y="291945"/>
                </a:lnTo>
                <a:lnTo>
                  <a:pt x="136137" y="283212"/>
                </a:lnTo>
                <a:lnTo>
                  <a:pt x="140288" y="274533"/>
                </a:lnTo>
                <a:lnTo>
                  <a:pt x="144961" y="265889"/>
                </a:lnTo>
                <a:lnTo>
                  <a:pt x="149980" y="258222"/>
                </a:lnTo>
                <a:lnTo>
                  <a:pt x="155232" y="251205"/>
                </a:lnTo>
                <a:lnTo>
                  <a:pt x="160638" y="244623"/>
                </a:lnTo>
                <a:lnTo>
                  <a:pt x="166147" y="239282"/>
                </a:lnTo>
                <a:lnTo>
                  <a:pt x="171725" y="234769"/>
                </a:lnTo>
                <a:lnTo>
                  <a:pt x="177348" y="230807"/>
                </a:lnTo>
                <a:lnTo>
                  <a:pt x="183002" y="227214"/>
                </a:lnTo>
                <a:lnTo>
                  <a:pt x="188676" y="223866"/>
                </a:lnTo>
                <a:lnTo>
                  <a:pt x="194364" y="220681"/>
                </a:lnTo>
                <a:lnTo>
                  <a:pt x="203224" y="217143"/>
                </a:lnTo>
                <a:lnTo>
                  <a:pt x="206920" y="216199"/>
                </a:lnTo>
                <a:lnTo>
                  <a:pt x="211289" y="216523"/>
                </a:lnTo>
                <a:lnTo>
                  <a:pt x="216107" y="217691"/>
                </a:lnTo>
                <a:lnTo>
                  <a:pt x="221224" y="219422"/>
                </a:lnTo>
                <a:lnTo>
                  <a:pt x="225588" y="222482"/>
                </a:lnTo>
                <a:lnTo>
                  <a:pt x="232976" y="230960"/>
                </a:lnTo>
                <a:lnTo>
                  <a:pt x="241975" y="238539"/>
                </a:lnTo>
                <a:lnTo>
                  <a:pt x="247042" y="241893"/>
                </a:lnTo>
                <a:lnTo>
                  <a:pt x="251372" y="246987"/>
                </a:lnTo>
                <a:lnTo>
                  <a:pt x="255211" y="253240"/>
                </a:lnTo>
                <a:lnTo>
                  <a:pt x="268217" y="279257"/>
                </a:lnTo>
                <a:lnTo>
                  <a:pt x="273109" y="287136"/>
                </a:lnTo>
                <a:lnTo>
                  <a:pt x="279228" y="296199"/>
                </a:lnTo>
                <a:lnTo>
                  <a:pt x="293872" y="316997"/>
                </a:lnTo>
                <a:lnTo>
                  <a:pt x="308610" y="32575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016"/>
          <p:cNvSpPr/>
          <p:nvPr/>
        </p:nvSpPr>
        <p:spPr>
          <a:xfrm>
            <a:off x="5986462" y="2640330"/>
            <a:ext cx="128589" cy="480060"/>
          </a:xfrm>
          <a:custGeom>
            <a:avLst/>
            <a:gdLst/>
            <a:ahLst/>
            <a:cxnLst/>
            <a:rect l="0" t="0" r="0" b="0"/>
            <a:pathLst>
              <a:path w="128589" h="480060">
                <a:moveTo>
                  <a:pt x="0" y="0"/>
                </a:moveTo>
                <a:lnTo>
                  <a:pt x="0" y="13652"/>
                </a:lnTo>
                <a:lnTo>
                  <a:pt x="2540" y="27975"/>
                </a:lnTo>
                <a:lnTo>
                  <a:pt x="4551" y="35795"/>
                </a:lnTo>
                <a:lnTo>
                  <a:pt x="21034" y="105961"/>
                </a:lnTo>
                <a:lnTo>
                  <a:pt x="30938" y="152821"/>
                </a:lnTo>
                <a:lnTo>
                  <a:pt x="45058" y="224920"/>
                </a:lnTo>
                <a:lnTo>
                  <a:pt x="50041" y="245196"/>
                </a:lnTo>
                <a:lnTo>
                  <a:pt x="87859" y="386257"/>
                </a:lnTo>
                <a:lnTo>
                  <a:pt x="92863" y="399427"/>
                </a:lnTo>
                <a:lnTo>
                  <a:pt x="99056" y="412969"/>
                </a:lnTo>
                <a:lnTo>
                  <a:pt x="128588" y="48005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017"/>
          <p:cNvSpPr/>
          <p:nvPr/>
        </p:nvSpPr>
        <p:spPr>
          <a:xfrm>
            <a:off x="5952172" y="2854642"/>
            <a:ext cx="171451" cy="51436"/>
          </a:xfrm>
          <a:custGeom>
            <a:avLst/>
            <a:gdLst/>
            <a:ahLst/>
            <a:cxnLst/>
            <a:rect l="0" t="0" r="0" b="0"/>
            <a:pathLst>
              <a:path w="171451" h="51436">
                <a:moveTo>
                  <a:pt x="0" y="51435"/>
                </a:moveTo>
                <a:lnTo>
                  <a:pt x="7381" y="29293"/>
                </a:lnTo>
                <a:lnTo>
                  <a:pt x="9683" y="28101"/>
                </a:lnTo>
                <a:lnTo>
                  <a:pt x="13123" y="27306"/>
                </a:lnTo>
                <a:lnTo>
                  <a:pt x="17321" y="26777"/>
                </a:lnTo>
                <a:lnTo>
                  <a:pt x="22025" y="25471"/>
                </a:lnTo>
                <a:lnTo>
                  <a:pt x="27066" y="23648"/>
                </a:lnTo>
                <a:lnTo>
                  <a:pt x="32332" y="21481"/>
                </a:lnTo>
                <a:lnTo>
                  <a:pt x="38699" y="20035"/>
                </a:lnTo>
                <a:lnTo>
                  <a:pt x="45802" y="19072"/>
                </a:lnTo>
                <a:lnTo>
                  <a:pt x="53395" y="18430"/>
                </a:lnTo>
                <a:lnTo>
                  <a:pt x="61314" y="18002"/>
                </a:lnTo>
                <a:lnTo>
                  <a:pt x="77733" y="17526"/>
                </a:lnTo>
                <a:lnTo>
                  <a:pt x="87064" y="16446"/>
                </a:lnTo>
                <a:lnTo>
                  <a:pt x="97096" y="14774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018"/>
          <p:cNvSpPr/>
          <p:nvPr/>
        </p:nvSpPr>
        <p:spPr>
          <a:xfrm>
            <a:off x="6449377" y="2614612"/>
            <a:ext cx="274321" cy="488634"/>
          </a:xfrm>
          <a:custGeom>
            <a:avLst/>
            <a:gdLst/>
            <a:ahLst/>
            <a:cxnLst/>
            <a:rect l="0" t="0" r="0" b="0"/>
            <a:pathLst>
              <a:path w="274321" h="488634">
                <a:moveTo>
                  <a:pt x="0" y="0"/>
                </a:moveTo>
                <a:lnTo>
                  <a:pt x="4551" y="13652"/>
                </a:lnTo>
                <a:lnTo>
                  <a:pt x="9325" y="22895"/>
                </a:lnTo>
                <a:lnTo>
                  <a:pt x="11932" y="26694"/>
                </a:lnTo>
                <a:lnTo>
                  <a:pt x="14828" y="38534"/>
                </a:lnTo>
                <a:lnTo>
                  <a:pt x="17068" y="53321"/>
                </a:lnTo>
                <a:lnTo>
                  <a:pt x="18999" y="61265"/>
                </a:lnTo>
                <a:lnTo>
                  <a:pt x="21238" y="69418"/>
                </a:lnTo>
                <a:lnTo>
                  <a:pt x="22731" y="78664"/>
                </a:lnTo>
                <a:lnTo>
                  <a:pt x="23727" y="88638"/>
                </a:lnTo>
                <a:lnTo>
                  <a:pt x="24391" y="99097"/>
                </a:lnTo>
                <a:lnTo>
                  <a:pt x="26738" y="114642"/>
                </a:lnTo>
                <a:lnTo>
                  <a:pt x="30208" y="133578"/>
                </a:lnTo>
                <a:lnTo>
                  <a:pt x="34426" y="154775"/>
                </a:lnTo>
                <a:lnTo>
                  <a:pt x="37238" y="174621"/>
                </a:lnTo>
                <a:lnTo>
                  <a:pt x="39113" y="193566"/>
                </a:lnTo>
                <a:lnTo>
                  <a:pt x="40363" y="211912"/>
                </a:lnTo>
                <a:lnTo>
                  <a:pt x="42149" y="228904"/>
                </a:lnTo>
                <a:lnTo>
                  <a:pt x="44291" y="244996"/>
                </a:lnTo>
                <a:lnTo>
                  <a:pt x="46673" y="260485"/>
                </a:lnTo>
                <a:lnTo>
                  <a:pt x="51859" y="305636"/>
                </a:lnTo>
                <a:lnTo>
                  <a:pt x="56386" y="353008"/>
                </a:lnTo>
                <a:lnTo>
                  <a:pt x="57594" y="369642"/>
                </a:lnTo>
                <a:lnTo>
                  <a:pt x="58935" y="395743"/>
                </a:lnTo>
                <a:lnTo>
                  <a:pt x="59531" y="416868"/>
                </a:lnTo>
                <a:lnTo>
                  <a:pt x="62336" y="430702"/>
                </a:lnTo>
                <a:lnTo>
                  <a:pt x="67346" y="442794"/>
                </a:lnTo>
                <a:lnTo>
                  <a:pt x="67758" y="442833"/>
                </a:lnTo>
                <a:lnTo>
                  <a:pt x="68032" y="441907"/>
                </a:lnTo>
                <a:lnTo>
                  <a:pt x="70958" y="428433"/>
                </a:lnTo>
                <a:lnTo>
                  <a:pt x="73023" y="419925"/>
                </a:lnTo>
                <a:lnTo>
                  <a:pt x="75351" y="411395"/>
                </a:lnTo>
                <a:lnTo>
                  <a:pt x="80480" y="394297"/>
                </a:lnTo>
                <a:lnTo>
                  <a:pt x="85934" y="379713"/>
                </a:lnTo>
                <a:lnTo>
                  <a:pt x="92485" y="365929"/>
                </a:lnTo>
                <a:lnTo>
                  <a:pt x="96900" y="358253"/>
                </a:lnTo>
                <a:lnTo>
                  <a:pt x="101747" y="350277"/>
                </a:lnTo>
                <a:lnTo>
                  <a:pt x="106884" y="343056"/>
                </a:lnTo>
                <a:lnTo>
                  <a:pt x="112213" y="336336"/>
                </a:lnTo>
                <a:lnTo>
                  <a:pt x="117671" y="329952"/>
                </a:lnTo>
                <a:lnTo>
                  <a:pt x="122262" y="324743"/>
                </a:lnTo>
                <a:lnTo>
                  <a:pt x="129904" y="316415"/>
                </a:lnTo>
                <a:lnTo>
                  <a:pt x="135180" y="313814"/>
                </a:lnTo>
                <a:lnTo>
                  <a:pt x="141555" y="312079"/>
                </a:lnTo>
                <a:lnTo>
                  <a:pt x="148662" y="310923"/>
                </a:lnTo>
                <a:lnTo>
                  <a:pt x="155306" y="310152"/>
                </a:lnTo>
                <a:lnTo>
                  <a:pt x="161640" y="309638"/>
                </a:lnTo>
                <a:lnTo>
                  <a:pt x="167767" y="309295"/>
                </a:lnTo>
                <a:lnTo>
                  <a:pt x="173758" y="310019"/>
                </a:lnTo>
                <a:lnTo>
                  <a:pt x="179656" y="311455"/>
                </a:lnTo>
                <a:lnTo>
                  <a:pt x="185493" y="313364"/>
                </a:lnTo>
                <a:lnTo>
                  <a:pt x="190337" y="315589"/>
                </a:lnTo>
                <a:lnTo>
                  <a:pt x="198259" y="320602"/>
                </a:lnTo>
                <a:lnTo>
                  <a:pt x="202658" y="325177"/>
                </a:lnTo>
                <a:lnTo>
                  <a:pt x="207495" y="331085"/>
                </a:lnTo>
                <a:lnTo>
                  <a:pt x="212625" y="337881"/>
                </a:lnTo>
                <a:lnTo>
                  <a:pt x="220866" y="353052"/>
                </a:lnTo>
                <a:lnTo>
                  <a:pt x="224396" y="361098"/>
                </a:lnTo>
                <a:lnTo>
                  <a:pt x="228654" y="372177"/>
                </a:lnTo>
                <a:lnTo>
                  <a:pt x="242798" y="411265"/>
                </a:lnTo>
                <a:lnTo>
                  <a:pt x="246638" y="420862"/>
                </a:lnTo>
                <a:lnTo>
                  <a:pt x="250150" y="429165"/>
                </a:lnTo>
                <a:lnTo>
                  <a:pt x="254053" y="443470"/>
                </a:lnTo>
                <a:lnTo>
                  <a:pt x="256740" y="456178"/>
                </a:lnTo>
                <a:lnTo>
                  <a:pt x="261109" y="468176"/>
                </a:lnTo>
                <a:lnTo>
                  <a:pt x="263607" y="472137"/>
                </a:lnTo>
                <a:lnTo>
                  <a:pt x="266227" y="474778"/>
                </a:lnTo>
                <a:lnTo>
                  <a:pt x="274320" y="48863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019"/>
          <p:cNvSpPr/>
          <p:nvPr/>
        </p:nvSpPr>
        <p:spPr>
          <a:xfrm>
            <a:off x="6784241" y="2863214"/>
            <a:ext cx="248067" cy="229073"/>
          </a:xfrm>
          <a:custGeom>
            <a:avLst/>
            <a:gdLst/>
            <a:ahLst/>
            <a:cxnLst/>
            <a:rect l="0" t="0" r="0" b="0"/>
            <a:pathLst>
              <a:path w="248067" h="229073">
                <a:moveTo>
                  <a:pt x="85189" y="0"/>
                </a:moveTo>
                <a:lnTo>
                  <a:pt x="71536" y="4552"/>
                </a:lnTo>
                <a:lnTo>
                  <a:pt x="65609" y="7797"/>
                </a:lnTo>
                <a:lnTo>
                  <a:pt x="59754" y="11866"/>
                </a:lnTo>
                <a:lnTo>
                  <a:pt x="53944" y="16483"/>
                </a:lnTo>
                <a:lnTo>
                  <a:pt x="49119" y="22419"/>
                </a:lnTo>
                <a:lnTo>
                  <a:pt x="44950" y="29234"/>
                </a:lnTo>
                <a:lnTo>
                  <a:pt x="41218" y="36634"/>
                </a:lnTo>
                <a:lnTo>
                  <a:pt x="36825" y="44426"/>
                </a:lnTo>
                <a:lnTo>
                  <a:pt x="31991" y="52477"/>
                </a:lnTo>
                <a:lnTo>
                  <a:pt x="26864" y="60703"/>
                </a:lnTo>
                <a:lnTo>
                  <a:pt x="22493" y="69996"/>
                </a:lnTo>
                <a:lnTo>
                  <a:pt x="18626" y="80002"/>
                </a:lnTo>
                <a:lnTo>
                  <a:pt x="15096" y="90482"/>
                </a:lnTo>
                <a:lnTo>
                  <a:pt x="11790" y="101279"/>
                </a:lnTo>
                <a:lnTo>
                  <a:pt x="5577" y="123436"/>
                </a:lnTo>
                <a:lnTo>
                  <a:pt x="3540" y="134678"/>
                </a:lnTo>
                <a:lnTo>
                  <a:pt x="2181" y="145983"/>
                </a:lnTo>
                <a:lnTo>
                  <a:pt x="1275" y="157330"/>
                </a:lnTo>
                <a:lnTo>
                  <a:pt x="671" y="167752"/>
                </a:lnTo>
                <a:lnTo>
                  <a:pt x="0" y="186952"/>
                </a:lnTo>
                <a:lnTo>
                  <a:pt x="774" y="195120"/>
                </a:lnTo>
                <a:lnTo>
                  <a:pt x="2243" y="202470"/>
                </a:lnTo>
                <a:lnTo>
                  <a:pt x="4174" y="209275"/>
                </a:lnTo>
                <a:lnTo>
                  <a:pt x="6414" y="214765"/>
                </a:lnTo>
                <a:lnTo>
                  <a:pt x="8859" y="219377"/>
                </a:lnTo>
                <a:lnTo>
                  <a:pt x="11442" y="223404"/>
                </a:lnTo>
                <a:lnTo>
                  <a:pt x="15069" y="226088"/>
                </a:lnTo>
                <a:lnTo>
                  <a:pt x="19393" y="227878"/>
                </a:lnTo>
                <a:lnTo>
                  <a:pt x="24179" y="229072"/>
                </a:lnTo>
                <a:lnTo>
                  <a:pt x="28323" y="228915"/>
                </a:lnTo>
                <a:lnTo>
                  <a:pt x="32039" y="227857"/>
                </a:lnTo>
                <a:lnTo>
                  <a:pt x="49396" y="219317"/>
                </a:lnTo>
                <a:lnTo>
                  <a:pt x="54659" y="214791"/>
                </a:lnTo>
                <a:lnTo>
                  <a:pt x="60073" y="208917"/>
                </a:lnTo>
                <a:lnTo>
                  <a:pt x="65588" y="202143"/>
                </a:lnTo>
                <a:lnTo>
                  <a:pt x="71169" y="194770"/>
                </a:lnTo>
                <a:lnTo>
                  <a:pt x="82450" y="178957"/>
                </a:lnTo>
                <a:lnTo>
                  <a:pt x="88125" y="167882"/>
                </a:lnTo>
                <a:lnTo>
                  <a:pt x="93814" y="154784"/>
                </a:lnTo>
                <a:lnTo>
                  <a:pt x="99511" y="140337"/>
                </a:lnTo>
                <a:lnTo>
                  <a:pt x="105215" y="123086"/>
                </a:lnTo>
                <a:lnTo>
                  <a:pt x="110921" y="103965"/>
                </a:lnTo>
                <a:lnTo>
                  <a:pt x="116632" y="83598"/>
                </a:lnTo>
                <a:lnTo>
                  <a:pt x="120438" y="69067"/>
                </a:lnTo>
                <a:lnTo>
                  <a:pt x="122976" y="58427"/>
                </a:lnTo>
                <a:lnTo>
                  <a:pt x="127048" y="39058"/>
                </a:lnTo>
                <a:lnTo>
                  <a:pt x="126430" y="37469"/>
                </a:lnTo>
                <a:lnTo>
                  <a:pt x="125065" y="36410"/>
                </a:lnTo>
                <a:lnTo>
                  <a:pt x="123203" y="35703"/>
                </a:lnTo>
                <a:lnTo>
                  <a:pt x="121009" y="36185"/>
                </a:lnTo>
                <a:lnTo>
                  <a:pt x="116032" y="39260"/>
                </a:lnTo>
                <a:lnTo>
                  <a:pt x="114323" y="42366"/>
                </a:lnTo>
                <a:lnTo>
                  <a:pt x="113184" y="46342"/>
                </a:lnTo>
                <a:lnTo>
                  <a:pt x="112425" y="50897"/>
                </a:lnTo>
                <a:lnTo>
                  <a:pt x="111918" y="58697"/>
                </a:lnTo>
                <a:lnTo>
                  <a:pt x="111581" y="68659"/>
                </a:lnTo>
                <a:lnTo>
                  <a:pt x="111039" y="109765"/>
                </a:lnTo>
                <a:lnTo>
                  <a:pt x="111947" y="119849"/>
                </a:lnTo>
                <a:lnTo>
                  <a:pt x="113506" y="130382"/>
                </a:lnTo>
                <a:lnTo>
                  <a:pt x="115496" y="141214"/>
                </a:lnTo>
                <a:lnTo>
                  <a:pt x="119681" y="153198"/>
                </a:lnTo>
                <a:lnTo>
                  <a:pt x="125329" y="165950"/>
                </a:lnTo>
                <a:lnTo>
                  <a:pt x="145822" y="206982"/>
                </a:lnTo>
                <a:lnTo>
                  <a:pt x="150376" y="213236"/>
                </a:lnTo>
                <a:lnTo>
                  <a:pt x="155317" y="218357"/>
                </a:lnTo>
                <a:lnTo>
                  <a:pt x="160516" y="222724"/>
                </a:lnTo>
                <a:lnTo>
                  <a:pt x="165887" y="225636"/>
                </a:lnTo>
                <a:lnTo>
                  <a:pt x="171373" y="227576"/>
                </a:lnTo>
                <a:lnTo>
                  <a:pt x="176934" y="228870"/>
                </a:lnTo>
                <a:lnTo>
                  <a:pt x="182547" y="227828"/>
                </a:lnTo>
                <a:lnTo>
                  <a:pt x="188195" y="225228"/>
                </a:lnTo>
                <a:lnTo>
                  <a:pt x="193864" y="221590"/>
                </a:lnTo>
                <a:lnTo>
                  <a:pt x="199549" y="218212"/>
                </a:lnTo>
                <a:lnTo>
                  <a:pt x="205243" y="215007"/>
                </a:lnTo>
                <a:lnTo>
                  <a:pt x="210945" y="211918"/>
                </a:lnTo>
                <a:lnTo>
                  <a:pt x="216651" y="207954"/>
                </a:lnTo>
                <a:lnTo>
                  <a:pt x="222360" y="203406"/>
                </a:lnTo>
                <a:lnTo>
                  <a:pt x="228072" y="198469"/>
                </a:lnTo>
                <a:lnTo>
                  <a:pt x="232831" y="193273"/>
                </a:lnTo>
                <a:lnTo>
                  <a:pt x="236957" y="187904"/>
                </a:lnTo>
                <a:lnTo>
                  <a:pt x="248066" y="1714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020"/>
          <p:cNvSpPr/>
          <p:nvPr/>
        </p:nvSpPr>
        <p:spPr>
          <a:xfrm>
            <a:off x="7092315" y="2880360"/>
            <a:ext cx="205741" cy="231458"/>
          </a:xfrm>
          <a:custGeom>
            <a:avLst/>
            <a:gdLst/>
            <a:ahLst/>
            <a:cxnLst/>
            <a:rect l="0" t="0" r="0" b="0"/>
            <a:pathLst>
              <a:path w="205741" h="231458">
                <a:moveTo>
                  <a:pt x="0" y="0"/>
                </a:moveTo>
                <a:lnTo>
                  <a:pt x="0" y="63100"/>
                </a:lnTo>
                <a:lnTo>
                  <a:pt x="952" y="79214"/>
                </a:lnTo>
                <a:lnTo>
                  <a:pt x="2540" y="92814"/>
                </a:lnTo>
                <a:lnTo>
                  <a:pt x="11931" y="148826"/>
                </a:lnTo>
                <a:lnTo>
                  <a:pt x="15574" y="162082"/>
                </a:lnTo>
                <a:lnTo>
                  <a:pt x="19908" y="173777"/>
                </a:lnTo>
                <a:lnTo>
                  <a:pt x="24701" y="184431"/>
                </a:lnTo>
                <a:lnTo>
                  <a:pt x="28850" y="192487"/>
                </a:lnTo>
                <a:lnTo>
                  <a:pt x="32568" y="198809"/>
                </a:lnTo>
                <a:lnTo>
                  <a:pt x="36000" y="203977"/>
                </a:lnTo>
                <a:lnTo>
                  <a:pt x="39239" y="206469"/>
                </a:lnTo>
                <a:lnTo>
                  <a:pt x="42352" y="207179"/>
                </a:lnTo>
                <a:lnTo>
                  <a:pt x="45380" y="206699"/>
                </a:lnTo>
                <a:lnTo>
                  <a:pt x="47398" y="205427"/>
                </a:lnTo>
                <a:lnTo>
                  <a:pt x="48743" y="203626"/>
                </a:lnTo>
                <a:lnTo>
                  <a:pt x="49640" y="201473"/>
                </a:lnTo>
                <a:lnTo>
                  <a:pt x="50637" y="196541"/>
                </a:lnTo>
                <a:lnTo>
                  <a:pt x="50903" y="193892"/>
                </a:lnTo>
                <a:lnTo>
                  <a:pt x="52033" y="190221"/>
                </a:lnTo>
                <a:lnTo>
                  <a:pt x="53738" y="185869"/>
                </a:lnTo>
                <a:lnTo>
                  <a:pt x="55828" y="181063"/>
                </a:lnTo>
                <a:lnTo>
                  <a:pt x="58174" y="173096"/>
                </a:lnTo>
                <a:lnTo>
                  <a:pt x="60690" y="163022"/>
                </a:lnTo>
                <a:lnTo>
                  <a:pt x="63320" y="151544"/>
                </a:lnTo>
                <a:lnTo>
                  <a:pt x="66026" y="135319"/>
                </a:lnTo>
                <a:lnTo>
                  <a:pt x="71572" y="94432"/>
                </a:lnTo>
                <a:lnTo>
                  <a:pt x="74385" y="79147"/>
                </a:lnTo>
                <a:lnTo>
                  <a:pt x="77212" y="68004"/>
                </a:lnTo>
                <a:lnTo>
                  <a:pt x="80050" y="59624"/>
                </a:lnTo>
                <a:lnTo>
                  <a:pt x="82894" y="54037"/>
                </a:lnTo>
                <a:lnTo>
                  <a:pt x="85742" y="50312"/>
                </a:lnTo>
                <a:lnTo>
                  <a:pt x="88594" y="47828"/>
                </a:lnTo>
                <a:lnTo>
                  <a:pt x="91448" y="46173"/>
                </a:lnTo>
                <a:lnTo>
                  <a:pt x="97159" y="44334"/>
                </a:lnTo>
                <a:lnTo>
                  <a:pt x="100014" y="44796"/>
                </a:lnTo>
                <a:lnTo>
                  <a:pt x="105728" y="47849"/>
                </a:lnTo>
                <a:lnTo>
                  <a:pt x="111442" y="52381"/>
                </a:lnTo>
                <a:lnTo>
                  <a:pt x="114300" y="54923"/>
                </a:lnTo>
                <a:lnTo>
                  <a:pt x="118110" y="61380"/>
                </a:lnTo>
                <a:lnTo>
                  <a:pt x="122555" y="70447"/>
                </a:lnTo>
                <a:lnTo>
                  <a:pt x="131621" y="90365"/>
                </a:lnTo>
                <a:lnTo>
                  <a:pt x="138826" y="105567"/>
                </a:lnTo>
                <a:lnTo>
                  <a:pt x="188685" y="205904"/>
                </a:lnTo>
                <a:lnTo>
                  <a:pt x="192465" y="212516"/>
                </a:lnTo>
                <a:lnTo>
                  <a:pt x="195937" y="217878"/>
                </a:lnTo>
                <a:lnTo>
                  <a:pt x="205740" y="23145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021"/>
          <p:cNvSpPr/>
          <p:nvPr/>
        </p:nvSpPr>
        <p:spPr>
          <a:xfrm>
            <a:off x="7410946" y="2710634"/>
            <a:ext cx="418605" cy="434924"/>
          </a:xfrm>
          <a:custGeom>
            <a:avLst/>
            <a:gdLst/>
            <a:ahLst/>
            <a:cxnLst/>
            <a:rect l="0" t="0" r="0" b="0"/>
            <a:pathLst>
              <a:path w="418605" h="434924">
                <a:moveTo>
                  <a:pt x="101421" y="178298"/>
                </a:moveTo>
                <a:lnTo>
                  <a:pt x="83218" y="182849"/>
                </a:lnTo>
                <a:lnTo>
                  <a:pt x="71741" y="187623"/>
                </a:lnTo>
                <a:lnTo>
                  <a:pt x="62513" y="193873"/>
                </a:lnTo>
                <a:lnTo>
                  <a:pt x="52061" y="203000"/>
                </a:lnTo>
                <a:lnTo>
                  <a:pt x="43605" y="215947"/>
                </a:lnTo>
                <a:lnTo>
                  <a:pt x="40017" y="223400"/>
                </a:lnTo>
                <a:lnTo>
                  <a:pt x="36673" y="232178"/>
                </a:lnTo>
                <a:lnTo>
                  <a:pt x="33491" y="241841"/>
                </a:lnTo>
                <a:lnTo>
                  <a:pt x="30416" y="252092"/>
                </a:lnTo>
                <a:lnTo>
                  <a:pt x="26462" y="261784"/>
                </a:lnTo>
                <a:lnTo>
                  <a:pt x="21921" y="271103"/>
                </a:lnTo>
                <a:lnTo>
                  <a:pt x="16988" y="280173"/>
                </a:lnTo>
                <a:lnTo>
                  <a:pt x="13700" y="290030"/>
                </a:lnTo>
                <a:lnTo>
                  <a:pt x="11508" y="300411"/>
                </a:lnTo>
                <a:lnTo>
                  <a:pt x="10047" y="311142"/>
                </a:lnTo>
                <a:lnTo>
                  <a:pt x="8120" y="322105"/>
                </a:lnTo>
                <a:lnTo>
                  <a:pt x="5883" y="333225"/>
                </a:lnTo>
                <a:lnTo>
                  <a:pt x="3439" y="344448"/>
                </a:lnTo>
                <a:lnTo>
                  <a:pt x="1810" y="354787"/>
                </a:lnTo>
                <a:lnTo>
                  <a:pt x="724" y="364537"/>
                </a:lnTo>
                <a:lnTo>
                  <a:pt x="0" y="373895"/>
                </a:lnTo>
                <a:lnTo>
                  <a:pt x="469" y="382039"/>
                </a:lnTo>
                <a:lnTo>
                  <a:pt x="1735" y="389373"/>
                </a:lnTo>
                <a:lnTo>
                  <a:pt x="5681" y="402601"/>
                </a:lnTo>
                <a:lnTo>
                  <a:pt x="10610" y="414831"/>
                </a:lnTo>
                <a:lnTo>
                  <a:pt x="13258" y="418854"/>
                </a:lnTo>
                <a:lnTo>
                  <a:pt x="15975" y="421536"/>
                </a:lnTo>
                <a:lnTo>
                  <a:pt x="18740" y="423324"/>
                </a:lnTo>
                <a:lnTo>
                  <a:pt x="24352" y="425311"/>
                </a:lnTo>
                <a:lnTo>
                  <a:pt x="27182" y="425841"/>
                </a:lnTo>
                <a:lnTo>
                  <a:pt x="30020" y="425242"/>
                </a:lnTo>
                <a:lnTo>
                  <a:pt x="35714" y="422036"/>
                </a:lnTo>
                <a:lnTo>
                  <a:pt x="43960" y="414896"/>
                </a:lnTo>
                <a:lnTo>
                  <a:pt x="48827" y="410325"/>
                </a:lnTo>
                <a:lnTo>
                  <a:pt x="56774" y="397626"/>
                </a:lnTo>
                <a:lnTo>
                  <a:pt x="60226" y="390239"/>
                </a:lnTo>
                <a:lnTo>
                  <a:pt x="63480" y="382457"/>
                </a:lnTo>
                <a:lnTo>
                  <a:pt x="66602" y="374412"/>
                </a:lnTo>
                <a:lnTo>
                  <a:pt x="69636" y="366190"/>
                </a:lnTo>
                <a:lnTo>
                  <a:pt x="71659" y="356900"/>
                </a:lnTo>
                <a:lnTo>
                  <a:pt x="73007" y="346896"/>
                </a:lnTo>
                <a:lnTo>
                  <a:pt x="73906" y="336417"/>
                </a:lnTo>
                <a:lnTo>
                  <a:pt x="84273" y="257956"/>
                </a:lnTo>
                <a:lnTo>
                  <a:pt x="87131" y="227594"/>
                </a:lnTo>
                <a:lnTo>
                  <a:pt x="89037" y="197827"/>
                </a:lnTo>
                <a:lnTo>
                  <a:pt x="90307" y="168457"/>
                </a:lnTo>
                <a:lnTo>
                  <a:pt x="90202" y="142210"/>
                </a:lnTo>
                <a:lnTo>
                  <a:pt x="89179" y="118044"/>
                </a:lnTo>
                <a:lnTo>
                  <a:pt x="87545" y="95266"/>
                </a:lnTo>
                <a:lnTo>
                  <a:pt x="85502" y="77223"/>
                </a:lnTo>
                <a:lnTo>
                  <a:pt x="83189" y="62338"/>
                </a:lnTo>
                <a:lnTo>
                  <a:pt x="80694" y="49556"/>
                </a:lnTo>
                <a:lnTo>
                  <a:pt x="78078" y="38178"/>
                </a:lnTo>
                <a:lnTo>
                  <a:pt x="75381" y="27734"/>
                </a:lnTo>
                <a:lnTo>
                  <a:pt x="72632" y="17915"/>
                </a:lnTo>
                <a:lnTo>
                  <a:pt x="69846" y="11368"/>
                </a:lnTo>
                <a:lnTo>
                  <a:pt x="67036" y="7004"/>
                </a:lnTo>
                <a:lnTo>
                  <a:pt x="64210" y="4095"/>
                </a:lnTo>
                <a:lnTo>
                  <a:pt x="61374" y="2155"/>
                </a:lnTo>
                <a:lnTo>
                  <a:pt x="55682" y="0"/>
                </a:lnTo>
                <a:lnTo>
                  <a:pt x="53784" y="1330"/>
                </a:lnTo>
                <a:lnTo>
                  <a:pt x="52518" y="4122"/>
                </a:lnTo>
                <a:lnTo>
                  <a:pt x="51674" y="7888"/>
                </a:lnTo>
                <a:lnTo>
                  <a:pt x="52064" y="12304"/>
                </a:lnTo>
                <a:lnTo>
                  <a:pt x="55037" y="22291"/>
                </a:lnTo>
                <a:lnTo>
                  <a:pt x="56994" y="35619"/>
                </a:lnTo>
                <a:lnTo>
                  <a:pt x="57515" y="43174"/>
                </a:lnTo>
                <a:lnTo>
                  <a:pt x="57863" y="52020"/>
                </a:lnTo>
                <a:lnTo>
                  <a:pt x="58250" y="72010"/>
                </a:lnTo>
                <a:lnTo>
                  <a:pt x="60257" y="90294"/>
                </a:lnTo>
                <a:lnTo>
                  <a:pt x="67569" y="141090"/>
                </a:lnTo>
                <a:lnTo>
                  <a:pt x="71233" y="163018"/>
                </a:lnTo>
                <a:lnTo>
                  <a:pt x="74628" y="181446"/>
                </a:lnTo>
                <a:lnTo>
                  <a:pt x="80940" y="212082"/>
                </a:lnTo>
                <a:lnTo>
                  <a:pt x="86921" y="238398"/>
                </a:lnTo>
                <a:lnTo>
                  <a:pt x="91754" y="252655"/>
                </a:lnTo>
                <a:lnTo>
                  <a:pt x="97835" y="267874"/>
                </a:lnTo>
                <a:lnTo>
                  <a:pt x="104745" y="283735"/>
                </a:lnTo>
                <a:lnTo>
                  <a:pt x="111257" y="297167"/>
                </a:lnTo>
                <a:lnTo>
                  <a:pt x="117503" y="308979"/>
                </a:lnTo>
                <a:lnTo>
                  <a:pt x="123573" y="319711"/>
                </a:lnTo>
                <a:lnTo>
                  <a:pt x="129524" y="328771"/>
                </a:lnTo>
                <a:lnTo>
                  <a:pt x="135397" y="336716"/>
                </a:lnTo>
                <a:lnTo>
                  <a:pt x="141217" y="343917"/>
                </a:lnTo>
                <a:lnTo>
                  <a:pt x="148906" y="350623"/>
                </a:lnTo>
                <a:lnTo>
                  <a:pt x="157843" y="356999"/>
                </a:lnTo>
                <a:lnTo>
                  <a:pt x="167610" y="363155"/>
                </a:lnTo>
                <a:lnTo>
                  <a:pt x="177933" y="368211"/>
                </a:lnTo>
                <a:lnTo>
                  <a:pt x="188624" y="372534"/>
                </a:lnTo>
                <a:lnTo>
                  <a:pt x="199562" y="376369"/>
                </a:lnTo>
                <a:lnTo>
                  <a:pt x="207806" y="377973"/>
                </a:lnTo>
                <a:lnTo>
                  <a:pt x="214254" y="378090"/>
                </a:lnTo>
                <a:lnTo>
                  <a:pt x="224911" y="376632"/>
                </a:lnTo>
                <a:lnTo>
                  <a:pt x="235998" y="375984"/>
                </a:lnTo>
                <a:lnTo>
                  <a:pt x="247276" y="373156"/>
                </a:lnTo>
                <a:lnTo>
                  <a:pt x="252950" y="371068"/>
                </a:lnTo>
                <a:lnTo>
                  <a:pt x="257685" y="367772"/>
                </a:lnTo>
                <a:lnTo>
                  <a:pt x="269853" y="354983"/>
                </a:lnTo>
                <a:lnTo>
                  <a:pt x="279785" y="347947"/>
                </a:lnTo>
                <a:lnTo>
                  <a:pt x="288009" y="339105"/>
                </a:lnTo>
                <a:lnTo>
                  <a:pt x="291535" y="334080"/>
                </a:lnTo>
                <a:lnTo>
                  <a:pt x="295454" y="320877"/>
                </a:lnTo>
                <a:lnTo>
                  <a:pt x="296499" y="313356"/>
                </a:lnTo>
                <a:lnTo>
                  <a:pt x="298148" y="304532"/>
                </a:lnTo>
                <a:lnTo>
                  <a:pt x="302520" y="284567"/>
                </a:lnTo>
                <a:lnTo>
                  <a:pt x="303114" y="273909"/>
                </a:lnTo>
                <a:lnTo>
                  <a:pt x="302559" y="262994"/>
                </a:lnTo>
                <a:lnTo>
                  <a:pt x="300353" y="243563"/>
                </a:lnTo>
                <a:lnTo>
                  <a:pt x="299373" y="231752"/>
                </a:lnTo>
                <a:lnTo>
                  <a:pt x="298159" y="227269"/>
                </a:lnTo>
                <a:lnTo>
                  <a:pt x="294270" y="219748"/>
                </a:lnTo>
                <a:lnTo>
                  <a:pt x="291900" y="217361"/>
                </a:lnTo>
                <a:lnTo>
                  <a:pt x="289366" y="215770"/>
                </a:lnTo>
                <a:lnTo>
                  <a:pt x="286726" y="214709"/>
                </a:lnTo>
                <a:lnTo>
                  <a:pt x="273908" y="213217"/>
                </a:lnTo>
                <a:lnTo>
                  <a:pt x="269752" y="214912"/>
                </a:lnTo>
                <a:lnTo>
                  <a:pt x="266029" y="217947"/>
                </a:lnTo>
                <a:lnTo>
                  <a:pt x="259353" y="226400"/>
                </a:lnTo>
                <a:lnTo>
                  <a:pt x="253210" y="236507"/>
                </a:lnTo>
                <a:lnTo>
                  <a:pt x="249846" y="247349"/>
                </a:lnTo>
                <a:lnTo>
                  <a:pt x="248948" y="252907"/>
                </a:lnTo>
                <a:lnTo>
                  <a:pt x="243134" y="283484"/>
                </a:lnTo>
                <a:lnTo>
                  <a:pt x="241617" y="294142"/>
                </a:lnTo>
                <a:lnTo>
                  <a:pt x="240605" y="304105"/>
                </a:lnTo>
                <a:lnTo>
                  <a:pt x="239931" y="313604"/>
                </a:lnTo>
                <a:lnTo>
                  <a:pt x="239480" y="322795"/>
                </a:lnTo>
                <a:lnTo>
                  <a:pt x="238981" y="340626"/>
                </a:lnTo>
                <a:lnTo>
                  <a:pt x="239800" y="349382"/>
                </a:lnTo>
                <a:lnTo>
                  <a:pt x="241299" y="358076"/>
                </a:lnTo>
                <a:lnTo>
                  <a:pt x="243251" y="366730"/>
                </a:lnTo>
                <a:lnTo>
                  <a:pt x="245504" y="374405"/>
                </a:lnTo>
                <a:lnTo>
                  <a:pt x="247959" y="381426"/>
                </a:lnTo>
                <a:lnTo>
                  <a:pt x="253227" y="394307"/>
                </a:lnTo>
                <a:lnTo>
                  <a:pt x="258743" y="406382"/>
                </a:lnTo>
                <a:lnTo>
                  <a:pt x="262500" y="411317"/>
                </a:lnTo>
                <a:lnTo>
                  <a:pt x="271754" y="419339"/>
                </a:lnTo>
                <a:lnTo>
                  <a:pt x="282217" y="426080"/>
                </a:lnTo>
                <a:lnTo>
                  <a:pt x="287674" y="429211"/>
                </a:lnTo>
                <a:lnTo>
                  <a:pt x="298819" y="432690"/>
                </a:lnTo>
                <a:lnTo>
                  <a:pt x="311073" y="434236"/>
                </a:lnTo>
                <a:lnTo>
                  <a:pt x="318342" y="434649"/>
                </a:lnTo>
                <a:lnTo>
                  <a:pt x="326045" y="434923"/>
                </a:lnTo>
                <a:lnTo>
                  <a:pt x="334038" y="434154"/>
                </a:lnTo>
                <a:lnTo>
                  <a:pt x="342224" y="432689"/>
                </a:lnTo>
                <a:lnTo>
                  <a:pt x="350539" y="430759"/>
                </a:lnTo>
                <a:lnTo>
                  <a:pt x="357987" y="428521"/>
                </a:lnTo>
                <a:lnTo>
                  <a:pt x="364857" y="426076"/>
                </a:lnTo>
                <a:lnTo>
                  <a:pt x="418604" y="40118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022"/>
          <p:cNvSpPr/>
          <p:nvPr/>
        </p:nvSpPr>
        <p:spPr>
          <a:xfrm>
            <a:off x="7881603" y="2664135"/>
            <a:ext cx="333710" cy="496945"/>
          </a:xfrm>
          <a:custGeom>
            <a:avLst/>
            <a:gdLst/>
            <a:ahLst/>
            <a:cxnLst/>
            <a:rect l="0" t="0" r="0" b="0"/>
            <a:pathLst>
              <a:path w="333710" h="496945">
                <a:moveTo>
                  <a:pt x="110824" y="276232"/>
                </a:moveTo>
                <a:lnTo>
                  <a:pt x="110824" y="262580"/>
                </a:lnTo>
                <a:lnTo>
                  <a:pt x="108284" y="248257"/>
                </a:lnTo>
                <a:lnTo>
                  <a:pt x="106273" y="240437"/>
                </a:lnTo>
                <a:lnTo>
                  <a:pt x="103980" y="235224"/>
                </a:lnTo>
                <a:lnTo>
                  <a:pt x="101499" y="231748"/>
                </a:lnTo>
                <a:lnTo>
                  <a:pt x="98892" y="229431"/>
                </a:lnTo>
                <a:lnTo>
                  <a:pt x="95250" y="227886"/>
                </a:lnTo>
                <a:lnTo>
                  <a:pt x="86123" y="226170"/>
                </a:lnTo>
                <a:lnTo>
                  <a:pt x="81973" y="227617"/>
                </a:lnTo>
                <a:lnTo>
                  <a:pt x="78256" y="230487"/>
                </a:lnTo>
                <a:lnTo>
                  <a:pt x="70632" y="238756"/>
                </a:lnTo>
                <a:lnTo>
                  <a:pt x="60894" y="248781"/>
                </a:lnTo>
                <a:lnTo>
                  <a:pt x="55629" y="255074"/>
                </a:lnTo>
                <a:lnTo>
                  <a:pt x="50215" y="262127"/>
                </a:lnTo>
                <a:lnTo>
                  <a:pt x="44701" y="269686"/>
                </a:lnTo>
                <a:lnTo>
                  <a:pt x="40072" y="278535"/>
                </a:lnTo>
                <a:lnTo>
                  <a:pt x="36033" y="288245"/>
                </a:lnTo>
                <a:lnTo>
                  <a:pt x="32389" y="298528"/>
                </a:lnTo>
                <a:lnTo>
                  <a:pt x="28054" y="308241"/>
                </a:lnTo>
                <a:lnTo>
                  <a:pt x="23260" y="317574"/>
                </a:lnTo>
                <a:lnTo>
                  <a:pt x="18158" y="326653"/>
                </a:lnTo>
                <a:lnTo>
                  <a:pt x="13804" y="340326"/>
                </a:lnTo>
                <a:lnTo>
                  <a:pt x="9949" y="357061"/>
                </a:lnTo>
                <a:lnTo>
                  <a:pt x="6427" y="375838"/>
                </a:lnTo>
                <a:lnTo>
                  <a:pt x="4078" y="392166"/>
                </a:lnTo>
                <a:lnTo>
                  <a:pt x="2512" y="406862"/>
                </a:lnTo>
                <a:lnTo>
                  <a:pt x="1469" y="420468"/>
                </a:lnTo>
                <a:lnTo>
                  <a:pt x="774" y="433350"/>
                </a:lnTo>
                <a:lnTo>
                  <a:pt x="0" y="457822"/>
                </a:lnTo>
                <a:lnTo>
                  <a:pt x="1698" y="466825"/>
                </a:lnTo>
                <a:lnTo>
                  <a:pt x="4736" y="473779"/>
                </a:lnTo>
                <a:lnTo>
                  <a:pt x="12239" y="484046"/>
                </a:lnTo>
                <a:lnTo>
                  <a:pt x="18748" y="491784"/>
                </a:lnTo>
                <a:lnTo>
                  <a:pt x="21817" y="494228"/>
                </a:lnTo>
                <a:lnTo>
                  <a:pt x="27769" y="496944"/>
                </a:lnTo>
                <a:lnTo>
                  <a:pt x="31641" y="496716"/>
                </a:lnTo>
                <a:lnTo>
                  <a:pt x="41024" y="493923"/>
                </a:lnTo>
                <a:lnTo>
                  <a:pt x="46193" y="490891"/>
                </a:lnTo>
                <a:lnTo>
                  <a:pt x="51545" y="486966"/>
                </a:lnTo>
                <a:lnTo>
                  <a:pt x="61618" y="477524"/>
                </a:lnTo>
                <a:lnTo>
                  <a:pt x="69269" y="466978"/>
                </a:lnTo>
                <a:lnTo>
                  <a:pt x="99760" y="421401"/>
                </a:lnTo>
                <a:lnTo>
                  <a:pt x="104401" y="413016"/>
                </a:lnTo>
                <a:lnTo>
                  <a:pt x="108447" y="404569"/>
                </a:lnTo>
                <a:lnTo>
                  <a:pt x="112096" y="396080"/>
                </a:lnTo>
                <a:lnTo>
                  <a:pt x="115483" y="386611"/>
                </a:lnTo>
                <a:lnTo>
                  <a:pt x="118692" y="376488"/>
                </a:lnTo>
                <a:lnTo>
                  <a:pt x="121785" y="365929"/>
                </a:lnTo>
                <a:lnTo>
                  <a:pt x="135237" y="314662"/>
                </a:lnTo>
                <a:lnTo>
                  <a:pt x="138529" y="297090"/>
                </a:lnTo>
                <a:lnTo>
                  <a:pt x="140725" y="280612"/>
                </a:lnTo>
                <a:lnTo>
                  <a:pt x="142188" y="264865"/>
                </a:lnTo>
                <a:lnTo>
                  <a:pt x="143163" y="250556"/>
                </a:lnTo>
                <a:lnTo>
                  <a:pt x="143814" y="237207"/>
                </a:lnTo>
                <a:lnTo>
                  <a:pt x="144536" y="211263"/>
                </a:lnTo>
                <a:lnTo>
                  <a:pt x="144858" y="183857"/>
                </a:lnTo>
                <a:lnTo>
                  <a:pt x="143038" y="164166"/>
                </a:lnTo>
                <a:lnTo>
                  <a:pt x="139921" y="140561"/>
                </a:lnTo>
                <a:lnTo>
                  <a:pt x="135937" y="114348"/>
                </a:lnTo>
                <a:lnTo>
                  <a:pt x="133281" y="94014"/>
                </a:lnTo>
                <a:lnTo>
                  <a:pt x="131510" y="77601"/>
                </a:lnTo>
                <a:lnTo>
                  <a:pt x="130330" y="63801"/>
                </a:lnTo>
                <a:lnTo>
                  <a:pt x="128591" y="50792"/>
                </a:lnTo>
                <a:lnTo>
                  <a:pt x="126479" y="38308"/>
                </a:lnTo>
                <a:lnTo>
                  <a:pt x="124117" y="26176"/>
                </a:lnTo>
                <a:lnTo>
                  <a:pt x="121591" y="16183"/>
                </a:lnTo>
                <a:lnTo>
                  <a:pt x="118955" y="7616"/>
                </a:lnTo>
                <a:lnTo>
                  <a:pt x="116245" y="0"/>
                </a:lnTo>
                <a:lnTo>
                  <a:pt x="115391" y="1590"/>
                </a:lnTo>
                <a:lnTo>
                  <a:pt x="115773" y="9317"/>
                </a:lnTo>
                <a:lnTo>
                  <a:pt x="116981" y="21136"/>
                </a:lnTo>
                <a:lnTo>
                  <a:pt x="117786" y="32826"/>
                </a:lnTo>
                <a:lnTo>
                  <a:pt x="118323" y="44429"/>
                </a:lnTo>
                <a:lnTo>
                  <a:pt x="118681" y="55974"/>
                </a:lnTo>
                <a:lnTo>
                  <a:pt x="119184" y="181443"/>
                </a:lnTo>
                <a:lnTo>
                  <a:pt x="121160" y="227327"/>
                </a:lnTo>
                <a:lnTo>
                  <a:pt x="124383" y="269346"/>
                </a:lnTo>
                <a:lnTo>
                  <a:pt x="128435" y="308789"/>
                </a:lnTo>
                <a:lnTo>
                  <a:pt x="133042" y="342704"/>
                </a:lnTo>
                <a:lnTo>
                  <a:pt x="138019" y="372934"/>
                </a:lnTo>
                <a:lnTo>
                  <a:pt x="143241" y="400708"/>
                </a:lnTo>
                <a:lnTo>
                  <a:pt x="148628" y="421129"/>
                </a:lnTo>
                <a:lnTo>
                  <a:pt x="154124" y="436647"/>
                </a:lnTo>
                <a:lnTo>
                  <a:pt x="159694" y="448898"/>
                </a:lnTo>
                <a:lnTo>
                  <a:pt x="165312" y="458018"/>
                </a:lnTo>
                <a:lnTo>
                  <a:pt x="170962" y="465050"/>
                </a:lnTo>
                <a:lnTo>
                  <a:pt x="176633" y="470691"/>
                </a:lnTo>
                <a:lnTo>
                  <a:pt x="182320" y="475404"/>
                </a:lnTo>
                <a:lnTo>
                  <a:pt x="188016" y="479498"/>
                </a:lnTo>
                <a:lnTo>
                  <a:pt x="193718" y="483181"/>
                </a:lnTo>
                <a:lnTo>
                  <a:pt x="199423" y="484683"/>
                </a:lnTo>
                <a:lnTo>
                  <a:pt x="205133" y="484732"/>
                </a:lnTo>
                <a:lnTo>
                  <a:pt x="210844" y="483812"/>
                </a:lnTo>
                <a:lnTo>
                  <a:pt x="217509" y="482246"/>
                </a:lnTo>
                <a:lnTo>
                  <a:pt x="224810" y="480250"/>
                </a:lnTo>
                <a:lnTo>
                  <a:pt x="232535" y="477967"/>
                </a:lnTo>
                <a:lnTo>
                  <a:pt x="239589" y="474539"/>
                </a:lnTo>
                <a:lnTo>
                  <a:pt x="246198" y="470349"/>
                </a:lnTo>
                <a:lnTo>
                  <a:pt x="263382" y="457757"/>
                </a:lnTo>
                <a:lnTo>
                  <a:pt x="293246" y="436285"/>
                </a:lnTo>
                <a:lnTo>
                  <a:pt x="304828" y="426749"/>
                </a:lnTo>
                <a:lnTo>
                  <a:pt x="313503" y="418487"/>
                </a:lnTo>
                <a:lnTo>
                  <a:pt x="333709" y="39624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023"/>
          <p:cNvSpPr/>
          <p:nvPr/>
        </p:nvSpPr>
        <p:spPr>
          <a:xfrm>
            <a:off x="463314" y="3197542"/>
            <a:ext cx="885426" cy="94299"/>
          </a:xfrm>
          <a:custGeom>
            <a:avLst/>
            <a:gdLst/>
            <a:ahLst/>
            <a:cxnLst/>
            <a:rect l="0" t="0" r="0" b="0"/>
            <a:pathLst>
              <a:path w="885426" h="94299">
                <a:moveTo>
                  <a:pt x="11030" y="94298"/>
                </a:moveTo>
                <a:lnTo>
                  <a:pt x="1929" y="89747"/>
                </a:lnTo>
                <a:lnTo>
                  <a:pt x="200" y="88406"/>
                </a:lnTo>
                <a:lnTo>
                  <a:pt x="0" y="87512"/>
                </a:lnTo>
                <a:lnTo>
                  <a:pt x="819" y="86917"/>
                </a:lnTo>
                <a:lnTo>
                  <a:pt x="19510" y="86255"/>
                </a:lnTo>
                <a:lnTo>
                  <a:pt x="67633" y="85830"/>
                </a:lnTo>
                <a:lnTo>
                  <a:pt x="89210" y="83232"/>
                </a:lnTo>
                <a:lnTo>
                  <a:pt x="138017" y="73874"/>
                </a:lnTo>
                <a:lnTo>
                  <a:pt x="217089" y="58196"/>
                </a:lnTo>
                <a:lnTo>
                  <a:pt x="245558" y="54037"/>
                </a:lnTo>
                <a:lnTo>
                  <a:pt x="322910" y="44337"/>
                </a:lnTo>
                <a:lnTo>
                  <a:pt x="518336" y="22587"/>
                </a:lnTo>
                <a:lnTo>
                  <a:pt x="631561" y="7539"/>
                </a:lnTo>
                <a:lnTo>
                  <a:pt x="657127" y="5026"/>
                </a:lnTo>
                <a:lnTo>
                  <a:pt x="678934" y="3351"/>
                </a:lnTo>
                <a:lnTo>
                  <a:pt x="702045" y="2234"/>
                </a:lnTo>
                <a:lnTo>
                  <a:pt x="726024" y="1489"/>
                </a:lnTo>
                <a:lnTo>
                  <a:pt x="88542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024"/>
          <p:cNvSpPr/>
          <p:nvPr/>
        </p:nvSpPr>
        <p:spPr>
          <a:xfrm>
            <a:off x="887016" y="3266122"/>
            <a:ext cx="75962" cy="488633"/>
          </a:xfrm>
          <a:custGeom>
            <a:avLst/>
            <a:gdLst/>
            <a:ahLst/>
            <a:cxnLst/>
            <a:rect l="0" t="0" r="0" b="0"/>
            <a:pathLst>
              <a:path w="75962" h="488633">
                <a:moveTo>
                  <a:pt x="7381" y="0"/>
                </a:moveTo>
                <a:lnTo>
                  <a:pt x="2830" y="13653"/>
                </a:lnTo>
                <a:lnTo>
                  <a:pt x="596" y="25435"/>
                </a:lnTo>
                <a:lnTo>
                  <a:pt x="0" y="31244"/>
                </a:lnTo>
                <a:lnTo>
                  <a:pt x="555" y="39880"/>
                </a:lnTo>
                <a:lnTo>
                  <a:pt x="1878" y="50399"/>
                </a:lnTo>
                <a:lnTo>
                  <a:pt x="3712" y="62174"/>
                </a:lnTo>
                <a:lnTo>
                  <a:pt x="5888" y="73834"/>
                </a:lnTo>
                <a:lnTo>
                  <a:pt x="10845" y="96951"/>
                </a:lnTo>
                <a:lnTo>
                  <a:pt x="18991" y="131384"/>
                </a:lnTo>
                <a:lnTo>
                  <a:pt x="21788" y="146645"/>
                </a:lnTo>
                <a:lnTo>
                  <a:pt x="30276" y="200719"/>
                </a:lnTo>
                <a:lnTo>
                  <a:pt x="33122" y="215728"/>
                </a:lnTo>
                <a:lnTo>
                  <a:pt x="35972" y="229543"/>
                </a:lnTo>
                <a:lnTo>
                  <a:pt x="37872" y="247327"/>
                </a:lnTo>
                <a:lnTo>
                  <a:pt x="39138" y="267754"/>
                </a:lnTo>
                <a:lnTo>
                  <a:pt x="40545" y="308550"/>
                </a:lnTo>
                <a:lnTo>
                  <a:pt x="41449" y="363244"/>
                </a:lnTo>
                <a:lnTo>
                  <a:pt x="41523" y="373607"/>
                </a:lnTo>
                <a:lnTo>
                  <a:pt x="42525" y="383374"/>
                </a:lnTo>
                <a:lnTo>
                  <a:pt x="44145" y="392743"/>
                </a:lnTo>
                <a:lnTo>
                  <a:pt x="46178" y="401846"/>
                </a:lnTo>
                <a:lnTo>
                  <a:pt x="48436" y="417041"/>
                </a:lnTo>
                <a:lnTo>
                  <a:pt x="50393" y="430144"/>
                </a:lnTo>
                <a:lnTo>
                  <a:pt x="52248" y="436305"/>
                </a:lnTo>
                <a:lnTo>
                  <a:pt x="56849" y="449184"/>
                </a:lnTo>
                <a:lnTo>
                  <a:pt x="62069" y="464432"/>
                </a:lnTo>
                <a:lnTo>
                  <a:pt x="63842" y="470594"/>
                </a:lnTo>
                <a:lnTo>
                  <a:pt x="65025" y="475655"/>
                </a:lnTo>
                <a:lnTo>
                  <a:pt x="75961" y="48863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025"/>
          <p:cNvSpPr/>
          <p:nvPr/>
        </p:nvSpPr>
        <p:spPr>
          <a:xfrm>
            <a:off x="1194434" y="3430258"/>
            <a:ext cx="349995" cy="598240"/>
          </a:xfrm>
          <a:custGeom>
            <a:avLst/>
            <a:gdLst/>
            <a:ahLst/>
            <a:cxnLst/>
            <a:rect l="0" t="0" r="0" b="0"/>
            <a:pathLst>
              <a:path w="349995" h="598240">
                <a:moveTo>
                  <a:pt x="0" y="7314"/>
                </a:moveTo>
                <a:lnTo>
                  <a:pt x="4551" y="20967"/>
                </a:lnTo>
                <a:lnTo>
                  <a:pt x="4939" y="26893"/>
                </a:lnTo>
                <a:lnTo>
                  <a:pt x="2840" y="45289"/>
                </a:lnTo>
                <a:lnTo>
                  <a:pt x="6451" y="69366"/>
                </a:lnTo>
                <a:lnTo>
                  <a:pt x="7158" y="79162"/>
                </a:lnTo>
                <a:lnTo>
                  <a:pt x="7944" y="99254"/>
                </a:lnTo>
                <a:lnTo>
                  <a:pt x="8294" y="117709"/>
                </a:lnTo>
                <a:lnTo>
                  <a:pt x="9339" y="127583"/>
                </a:lnTo>
                <a:lnTo>
                  <a:pt x="10989" y="137976"/>
                </a:lnTo>
                <a:lnTo>
                  <a:pt x="13041" y="148715"/>
                </a:lnTo>
                <a:lnTo>
                  <a:pt x="16314" y="162541"/>
                </a:lnTo>
                <a:lnTo>
                  <a:pt x="25031" y="195684"/>
                </a:lnTo>
                <a:lnTo>
                  <a:pt x="28117" y="210046"/>
                </a:lnTo>
                <a:lnTo>
                  <a:pt x="30175" y="222479"/>
                </a:lnTo>
                <a:lnTo>
                  <a:pt x="31547" y="233625"/>
                </a:lnTo>
                <a:lnTo>
                  <a:pt x="34366" y="243913"/>
                </a:lnTo>
                <a:lnTo>
                  <a:pt x="38151" y="253629"/>
                </a:lnTo>
                <a:lnTo>
                  <a:pt x="46484" y="270140"/>
                </a:lnTo>
                <a:lnTo>
                  <a:pt x="53362" y="280653"/>
                </a:lnTo>
                <a:lnTo>
                  <a:pt x="57482" y="283838"/>
                </a:lnTo>
                <a:lnTo>
                  <a:pt x="62134" y="285961"/>
                </a:lnTo>
                <a:lnTo>
                  <a:pt x="72383" y="288320"/>
                </a:lnTo>
                <a:lnTo>
                  <a:pt x="83288" y="289368"/>
                </a:lnTo>
                <a:lnTo>
                  <a:pt x="88863" y="288695"/>
                </a:lnTo>
                <a:lnTo>
                  <a:pt x="94485" y="287294"/>
                </a:lnTo>
                <a:lnTo>
                  <a:pt x="100137" y="285407"/>
                </a:lnTo>
                <a:lnTo>
                  <a:pt x="105811" y="283197"/>
                </a:lnTo>
                <a:lnTo>
                  <a:pt x="111498" y="280771"/>
                </a:lnTo>
                <a:lnTo>
                  <a:pt x="117195" y="278201"/>
                </a:lnTo>
                <a:lnTo>
                  <a:pt x="122898" y="274583"/>
                </a:lnTo>
                <a:lnTo>
                  <a:pt x="128604" y="270266"/>
                </a:lnTo>
                <a:lnTo>
                  <a:pt x="134314" y="265483"/>
                </a:lnTo>
                <a:lnTo>
                  <a:pt x="140025" y="260389"/>
                </a:lnTo>
                <a:lnTo>
                  <a:pt x="151451" y="249649"/>
                </a:lnTo>
                <a:lnTo>
                  <a:pt x="160339" y="235986"/>
                </a:lnTo>
                <a:lnTo>
                  <a:pt x="182908" y="190279"/>
                </a:lnTo>
                <a:lnTo>
                  <a:pt x="188614" y="176916"/>
                </a:lnTo>
                <a:lnTo>
                  <a:pt x="193370" y="164197"/>
                </a:lnTo>
                <a:lnTo>
                  <a:pt x="225677" y="67515"/>
                </a:lnTo>
                <a:lnTo>
                  <a:pt x="229509" y="57925"/>
                </a:lnTo>
                <a:lnTo>
                  <a:pt x="233969" y="47723"/>
                </a:lnTo>
                <a:lnTo>
                  <a:pt x="238847" y="37110"/>
                </a:lnTo>
                <a:lnTo>
                  <a:pt x="244267" y="20239"/>
                </a:lnTo>
                <a:lnTo>
                  <a:pt x="245712" y="13074"/>
                </a:lnTo>
                <a:lnTo>
                  <a:pt x="247628" y="8296"/>
                </a:lnTo>
                <a:lnTo>
                  <a:pt x="249858" y="5111"/>
                </a:lnTo>
                <a:lnTo>
                  <a:pt x="255730" y="0"/>
                </a:lnTo>
                <a:lnTo>
                  <a:pt x="261613" y="6921"/>
                </a:lnTo>
                <a:lnTo>
                  <a:pt x="269625" y="18569"/>
                </a:lnTo>
                <a:lnTo>
                  <a:pt x="276361" y="30097"/>
                </a:lnTo>
                <a:lnTo>
                  <a:pt x="280443" y="38695"/>
                </a:lnTo>
                <a:lnTo>
                  <a:pt x="290059" y="60949"/>
                </a:lnTo>
                <a:lnTo>
                  <a:pt x="294338" y="71646"/>
                </a:lnTo>
                <a:lnTo>
                  <a:pt x="301632" y="91151"/>
                </a:lnTo>
                <a:lnTo>
                  <a:pt x="305863" y="105115"/>
                </a:lnTo>
                <a:lnTo>
                  <a:pt x="315644" y="140951"/>
                </a:lnTo>
                <a:lnTo>
                  <a:pt x="326342" y="184819"/>
                </a:lnTo>
                <a:lnTo>
                  <a:pt x="331861" y="208518"/>
                </a:lnTo>
                <a:lnTo>
                  <a:pt x="335541" y="230032"/>
                </a:lnTo>
                <a:lnTo>
                  <a:pt x="337994" y="250090"/>
                </a:lnTo>
                <a:lnTo>
                  <a:pt x="339630" y="269177"/>
                </a:lnTo>
                <a:lnTo>
                  <a:pt x="341672" y="286665"/>
                </a:lnTo>
                <a:lnTo>
                  <a:pt x="343987" y="303085"/>
                </a:lnTo>
                <a:lnTo>
                  <a:pt x="346482" y="318795"/>
                </a:lnTo>
                <a:lnTo>
                  <a:pt x="348146" y="342603"/>
                </a:lnTo>
                <a:lnTo>
                  <a:pt x="349255" y="371810"/>
                </a:lnTo>
                <a:lnTo>
                  <a:pt x="349994" y="404616"/>
                </a:lnTo>
                <a:lnTo>
                  <a:pt x="348582" y="433155"/>
                </a:lnTo>
                <a:lnTo>
                  <a:pt x="345736" y="458848"/>
                </a:lnTo>
                <a:lnTo>
                  <a:pt x="341933" y="482644"/>
                </a:lnTo>
                <a:lnTo>
                  <a:pt x="337493" y="503271"/>
                </a:lnTo>
                <a:lnTo>
                  <a:pt x="332628" y="521784"/>
                </a:lnTo>
                <a:lnTo>
                  <a:pt x="327480" y="538890"/>
                </a:lnTo>
                <a:lnTo>
                  <a:pt x="322143" y="553150"/>
                </a:lnTo>
                <a:lnTo>
                  <a:pt x="316679" y="565515"/>
                </a:lnTo>
                <a:lnTo>
                  <a:pt x="306482" y="584016"/>
                </a:lnTo>
                <a:lnTo>
                  <a:pt x="302429" y="588949"/>
                </a:lnTo>
                <a:lnTo>
                  <a:pt x="298774" y="592238"/>
                </a:lnTo>
                <a:lnTo>
                  <a:pt x="292174" y="595893"/>
                </a:lnTo>
                <a:lnTo>
                  <a:pt x="285113" y="597517"/>
                </a:lnTo>
                <a:lnTo>
                  <a:pt x="275625" y="598239"/>
                </a:lnTo>
                <a:lnTo>
                  <a:pt x="265058" y="596020"/>
                </a:lnTo>
                <a:lnTo>
                  <a:pt x="259573" y="594095"/>
                </a:lnTo>
                <a:lnTo>
                  <a:pt x="254963" y="590906"/>
                </a:lnTo>
                <a:lnTo>
                  <a:pt x="247302" y="582283"/>
                </a:lnTo>
                <a:lnTo>
                  <a:pt x="237634" y="571269"/>
                </a:lnTo>
                <a:lnTo>
                  <a:pt x="228737" y="552872"/>
                </a:lnTo>
                <a:lnTo>
                  <a:pt x="222946" y="537439"/>
                </a:lnTo>
                <a:lnTo>
                  <a:pt x="218150" y="520103"/>
                </a:lnTo>
                <a:lnTo>
                  <a:pt x="216871" y="510146"/>
                </a:lnTo>
                <a:lnTo>
                  <a:pt x="216018" y="499698"/>
                </a:lnTo>
                <a:lnTo>
                  <a:pt x="215450" y="489875"/>
                </a:lnTo>
                <a:lnTo>
                  <a:pt x="214818" y="471341"/>
                </a:lnTo>
                <a:lnTo>
                  <a:pt x="215602" y="461445"/>
                </a:lnTo>
                <a:lnTo>
                  <a:pt x="217078" y="451038"/>
                </a:lnTo>
                <a:lnTo>
                  <a:pt x="219013" y="440290"/>
                </a:lnTo>
                <a:lnTo>
                  <a:pt x="221257" y="430267"/>
                </a:lnTo>
                <a:lnTo>
                  <a:pt x="223705" y="420728"/>
                </a:lnTo>
                <a:lnTo>
                  <a:pt x="226289" y="411511"/>
                </a:lnTo>
                <a:lnTo>
                  <a:pt x="230870" y="399651"/>
                </a:lnTo>
                <a:lnTo>
                  <a:pt x="236781" y="386029"/>
                </a:lnTo>
                <a:lnTo>
                  <a:pt x="243579" y="371233"/>
                </a:lnTo>
                <a:lnTo>
                  <a:pt x="250016" y="358512"/>
                </a:lnTo>
                <a:lnTo>
                  <a:pt x="256212" y="347174"/>
                </a:lnTo>
                <a:lnTo>
                  <a:pt x="262248" y="336757"/>
                </a:lnTo>
                <a:lnTo>
                  <a:pt x="271035" y="325050"/>
                </a:lnTo>
                <a:lnTo>
                  <a:pt x="281655" y="312483"/>
                </a:lnTo>
                <a:lnTo>
                  <a:pt x="303298" y="288677"/>
                </a:lnTo>
                <a:lnTo>
                  <a:pt x="319267" y="271747"/>
                </a:lnTo>
                <a:lnTo>
                  <a:pt x="330174" y="257872"/>
                </a:lnTo>
                <a:lnTo>
                  <a:pt x="342900" y="23877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026"/>
          <p:cNvSpPr/>
          <p:nvPr/>
        </p:nvSpPr>
        <p:spPr>
          <a:xfrm>
            <a:off x="1760219" y="3446145"/>
            <a:ext cx="120016" cy="600076"/>
          </a:xfrm>
          <a:custGeom>
            <a:avLst/>
            <a:gdLst/>
            <a:ahLst/>
            <a:cxnLst/>
            <a:rect l="0" t="0" r="0" b="0"/>
            <a:pathLst>
              <a:path w="120016" h="600076">
                <a:moveTo>
                  <a:pt x="0" y="0"/>
                </a:moveTo>
                <a:lnTo>
                  <a:pt x="0" y="47683"/>
                </a:lnTo>
                <a:lnTo>
                  <a:pt x="2540" y="64690"/>
                </a:lnTo>
                <a:lnTo>
                  <a:pt x="4551" y="74559"/>
                </a:lnTo>
                <a:lnTo>
                  <a:pt x="6786" y="93144"/>
                </a:lnTo>
                <a:lnTo>
                  <a:pt x="7381" y="102101"/>
                </a:lnTo>
                <a:lnTo>
                  <a:pt x="9684" y="115693"/>
                </a:lnTo>
                <a:lnTo>
                  <a:pt x="13123" y="132373"/>
                </a:lnTo>
                <a:lnTo>
                  <a:pt x="17321" y="151114"/>
                </a:lnTo>
                <a:lnTo>
                  <a:pt x="21073" y="173132"/>
                </a:lnTo>
                <a:lnTo>
                  <a:pt x="24526" y="197336"/>
                </a:lnTo>
                <a:lnTo>
                  <a:pt x="27781" y="222998"/>
                </a:lnTo>
                <a:lnTo>
                  <a:pt x="35666" y="267727"/>
                </a:lnTo>
                <a:lnTo>
                  <a:pt x="59667" y="391087"/>
                </a:lnTo>
                <a:lnTo>
                  <a:pt x="70258" y="439794"/>
                </a:lnTo>
                <a:lnTo>
                  <a:pt x="79224" y="477029"/>
                </a:lnTo>
                <a:lnTo>
                  <a:pt x="87106" y="506614"/>
                </a:lnTo>
                <a:lnTo>
                  <a:pt x="92361" y="529195"/>
                </a:lnTo>
                <a:lnTo>
                  <a:pt x="95864" y="547106"/>
                </a:lnTo>
                <a:lnTo>
                  <a:pt x="98200" y="561905"/>
                </a:lnTo>
                <a:lnTo>
                  <a:pt x="100709" y="572723"/>
                </a:lnTo>
                <a:lnTo>
                  <a:pt x="103335" y="580888"/>
                </a:lnTo>
                <a:lnTo>
                  <a:pt x="109841" y="596285"/>
                </a:lnTo>
                <a:lnTo>
                  <a:pt x="111328" y="597548"/>
                </a:lnTo>
                <a:lnTo>
                  <a:pt x="113271" y="598390"/>
                </a:lnTo>
                <a:lnTo>
                  <a:pt x="120015" y="6000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027"/>
          <p:cNvSpPr/>
          <p:nvPr/>
        </p:nvSpPr>
        <p:spPr>
          <a:xfrm>
            <a:off x="1692831" y="3352124"/>
            <a:ext cx="296607" cy="282452"/>
          </a:xfrm>
          <a:custGeom>
            <a:avLst/>
            <a:gdLst/>
            <a:ahLst/>
            <a:cxnLst/>
            <a:rect l="0" t="0" r="0" b="0"/>
            <a:pathLst>
              <a:path w="296607" h="282452">
                <a:moveTo>
                  <a:pt x="7381" y="205463"/>
                </a:moveTo>
                <a:lnTo>
                  <a:pt x="2830" y="187259"/>
                </a:lnTo>
                <a:lnTo>
                  <a:pt x="1489" y="180945"/>
                </a:lnTo>
                <a:lnTo>
                  <a:pt x="596" y="175783"/>
                </a:lnTo>
                <a:lnTo>
                  <a:pt x="0" y="171389"/>
                </a:lnTo>
                <a:lnTo>
                  <a:pt x="555" y="163697"/>
                </a:lnTo>
                <a:lnTo>
                  <a:pt x="1878" y="153806"/>
                </a:lnTo>
                <a:lnTo>
                  <a:pt x="3712" y="142451"/>
                </a:lnTo>
                <a:lnTo>
                  <a:pt x="5888" y="132022"/>
                </a:lnTo>
                <a:lnTo>
                  <a:pt x="8291" y="122212"/>
                </a:lnTo>
                <a:lnTo>
                  <a:pt x="10845" y="112815"/>
                </a:lnTo>
                <a:lnTo>
                  <a:pt x="14452" y="103693"/>
                </a:lnTo>
                <a:lnTo>
                  <a:pt x="18763" y="94754"/>
                </a:lnTo>
                <a:lnTo>
                  <a:pt x="23541" y="85937"/>
                </a:lnTo>
                <a:lnTo>
                  <a:pt x="28632" y="78154"/>
                </a:lnTo>
                <a:lnTo>
                  <a:pt x="33931" y="71060"/>
                </a:lnTo>
                <a:lnTo>
                  <a:pt x="39368" y="64426"/>
                </a:lnTo>
                <a:lnTo>
                  <a:pt x="46803" y="57146"/>
                </a:lnTo>
                <a:lnTo>
                  <a:pt x="55570" y="49435"/>
                </a:lnTo>
                <a:lnTo>
                  <a:pt x="65225" y="41437"/>
                </a:lnTo>
                <a:lnTo>
                  <a:pt x="74518" y="35152"/>
                </a:lnTo>
                <a:lnTo>
                  <a:pt x="83572" y="30010"/>
                </a:lnTo>
                <a:lnTo>
                  <a:pt x="123184" y="10363"/>
                </a:lnTo>
                <a:lnTo>
                  <a:pt x="134113" y="6816"/>
                </a:lnTo>
                <a:lnTo>
                  <a:pt x="145209" y="4452"/>
                </a:lnTo>
                <a:lnTo>
                  <a:pt x="156416" y="2875"/>
                </a:lnTo>
                <a:lnTo>
                  <a:pt x="166745" y="1825"/>
                </a:lnTo>
                <a:lnTo>
                  <a:pt x="176489" y="1124"/>
                </a:lnTo>
                <a:lnTo>
                  <a:pt x="185842" y="657"/>
                </a:lnTo>
                <a:lnTo>
                  <a:pt x="203855" y="138"/>
                </a:lnTo>
                <a:lnTo>
                  <a:pt x="212658" y="0"/>
                </a:lnTo>
                <a:lnTo>
                  <a:pt x="221385" y="1813"/>
                </a:lnTo>
                <a:lnTo>
                  <a:pt x="230060" y="4926"/>
                </a:lnTo>
                <a:lnTo>
                  <a:pt x="246367" y="12513"/>
                </a:lnTo>
                <a:lnTo>
                  <a:pt x="259964" y="19060"/>
                </a:lnTo>
                <a:lnTo>
                  <a:pt x="266257" y="24044"/>
                </a:lnTo>
                <a:lnTo>
                  <a:pt x="272358" y="30225"/>
                </a:lnTo>
                <a:lnTo>
                  <a:pt x="278330" y="37203"/>
                </a:lnTo>
                <a:lnTo>
                  <a:pt x="283264" y="44712"/>
                </a:lnTo>
                <a:lnTo>
                  <a:pt x="287505" y="52576"/>
                </a:lnTo>
                <a:lnTo>
                  <a:pt x="291286" y="60676"/>
                </a:lnTo>
                <a:lnTo>
                  <a:pt x="293806" y="67981"/>
                </a:lnTo>
                <a:lnTo>
                  <a:pt x="295486" y="74756"/>
                </a:lnTo>
                <a:lnTo>
                  <a:pt x="296606" y="81177"/>
                </a:lnTo>
                <a:lnTo>
                  <a:pt x="296400" y="89269"/>
                </a:lnTo>
                <a:lnTo>
                  <a:pt x="295310" y="98472"/>
                </a:lnTo>
                <a:lnTo>
                  <a:pt x="293632" y="108419"/>
                </a:lnTo>
                <a:lnTo>
                  <a:pt x="290607" y="117907"/>
                </a:lnTo>
                <a:lnTo>
                  <a:pt x="286686" y="127089"/>
                </a:lnTo>
                <a:lnTo>
                  <a:pt x="282167" y="136069"/>
                </a:lnTo>
                <a:lnTo>
                  <a:pt x="277249" y="144913"/>
                </a:lnTo>
                <a:lnTo>
                  <a:pt x="272065" y="153666"/>
                </a:lnTo>
                <a:lnTo>
                  <a:pt x="266705" y="162359"/>
                </a:lnTo>
                <a:lnTo>
                  <a:pt x="260274" y="171012"/>
                </a:lnTo>
                <a:lnTo>
                  <a:pt x="253128" y="179639"/>
                </a:lnTo>
                <a:lnTo>
                  <a:pt x="245508" y="188247"/>
                </a:lnTo>
                <a:lnTo>
                  <a:pt x="237570" y="195890"/>
                </a:lnTo>
                <a:lnTo>
                  <a:pt x="229420" y="202891"/>
                </a:lnTo>
                <a:lnTo>
                  <a:pt x="221129" y="209464"/>
                </a:lnTo>
                <a:lnTo>
                  <a:pt x="212745" y="216703"/>
                </a:lnTo>
                <a:lnTo>
                  <a:pt x="204298" y="224386"/>
                </a:lnTo>
                <a:lnTo>
                  <a:pt x="188245" y="239591"/>
                </a:lnTo>
                <a:lnTo>
                  <a:pt x="174760" y="252698"/>
                </a:lnTo>
                <a:lnTo>
                  <a:pt x="167544" y="257908"/>
                </a:lnTo>
                <a:lnTo>
                  <a:pt x="159877" y="262334"/>
                </a:lnTo>
                <a:lnTo>
                  <a:pt x="131589" y="276281"/>
                </a:lnTo>
                <a:lnTo>
                  <a:pt x="125429" y="278393"/>
                </a:lnTo>
                <a:lnTo>
                  <a:pt x="119417" y="279800"/>
                </a:lnTo>
                <a:lnTo>
                  <a:pt x="113504" y="280739"/>
                </a:lnTo>
                <a:lnTo>
                  <a:pt x="104394" y="281782"/>
                </a:lnTo>
                <a:lnTo>
                  <a:pt x="96218" y="282245"/>
                </a:lnTo>
                <a:lnTo>
                  <a:pt x="86234" y="282451"/>
                </a:lnTo>
                <a:lnTo>
                  <a:pt x="81857" y="281553"/>
                </a:lnTo>
                <a:lnTo>
                  <a:pt x="74454" y="278016"/>
                </a:lnTo>
                <a:lnTo>
                  <a:pt x="73051" y="275739"/>
                </a:lnTo>
                <a:lnTo>
                  <a:pt x="73069" y="273269"/>
                </a:lnTo>
                <a:lnTo>
                  <a:pt x="74676" y="267984"/>
                </a:lnTo>
                <a:lnTo>
                  <a:pt x="75390" y="262460"/>
                </a:lnTo>
                <a:lnTo>
                  <a:pt x="78247" y="254290"/>
                </a:lnTo>
                <a:lnTo>
                  <a:pt x="93106" y="23975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028"/>
          <p:cNvSpPr/>
          <p:nvPr/>
        </p:nvSpPr>
        <p:spPr>
          <a:xfrm>
            <a:off x="2043112" y="3370702"/>
            <a:ext cx="385764" cy="327725"/>
          </a:xfrm>
          <a:custGeom>
            <a:avLst/>
            <a:gdLst/>
            <a:ahLst/>
            <a:cxnLst/>
            <a:rect l="0" t="0" r="0" b="0"/>
            <a:pathLst>
              <a:path w="385764" h="327725">
                <a:moveTo>
                  <a:pt x="0" y="135450"/>
                </a:moveTo>
                <a:lnTo>
                  <a:pt x="9102" y="144552"/>
                </a:lnTo>
                <a:lnTo>
                  <a:pt x="18650" y="151560"/>
                </a:lnTo>
                <a:lnTo>
                  <a:pt x="23863" y="154763"/>
                </a:lnTo>
                <a:lnTo>
                  <a:pt x="30196" y="156898"/>
                </a:lnTo>
                <a:lnTo>
                  <a:pt x="37276" y="158321"/>
                </a:lnTo>
                <a:lnTo>
                  <a:pt x="44853" y="159270"/>
                </a:lnTo>
                <a:lnTo>
                  <a:pt x="52762" y="158950"/>
                </a:lnTo>
                <a:lnTo>
                  <a:pt x="60892" y="157784"/>
                </a:lnTo>
                <a:lnTo>
                  <a:pt x="69170" y="156054"/>
                </a:lnTo>
                <a:lnTo>
                  <a:pt x="76593" y="154901"/>
                </a:lnTo>
                <a:lnTo>
                  <a:pt x="83447" y="154133"/>
                </a:lnTo>
                <a:lnTo>
                  <a:pt x="89921" y="153620"/>
                </a:lnTo>
                <a:lnTo>
                  <a:pt x="97095" y="151373"/>
                </a:lnTo>
                <a:lnTo>
                  <a:pt x="104735" y="147971"/>
                </a:lnTo>
                <a:lnTo>
                  <a:pt x="112686" y="143797"/>
                </a:lnTo>
                <a:lnTo>
                  <a:pt x="122749" y="139110"/>
                </a:lnTo>
                <a:lnTo>
                  <a:pt x="146630" y="128821"/>
                </a:lnTo>
                <a:lnTo>
                  <a:pt x="157761" y="123411"/>
                </a:lnTo>
                <a:lnTo>
                  <a:pt x="168039" y="117899"/>
                </a:lnTo>
                <a:lnTo>
                  <a:pt x="177748" y="112319"/>
                </a:lnTo>
                <a:lnTo>
                  <a:pt x="186126" y="105742"/>
                </a:lnTo>
                <a:lnTo>
                  <a:pt x="193617" y="98500"/>
                </a:lnTo>
                <a:lnTo>
                  <a:pt x="200515" y="90814"/>
                </a:lnTo>
                <a:lnTo>
                  <a:pt x="208924" y="82833"/>
                </a:lnTo>
                <a:lnTo>
                  <a:pt x="218341" y="74654"/>
                </a:lnTo>
                <a:lnTo>
                  <a:pt x="228428" y="66344"/>
                </a:lnTo>
                <a:lnTo>
                  <a:pt x="236105" y="58900"/>
                </a:lnTo>
                <a:lnTo>
                  <a:pt x="242176" y="52032"/>
                </a:lnTo>
                <a:lnTo>
                  <a:pt x="247176" y="45548"/>
                </a:lnTo>
                <a:lnTo>
                  <a:pt x="252731" y="35804"/>
                </a:lnTo>
                <a:lnTo>
                  <a:pt x="254212" y="31871"/>
                </a:lnTo>
                <a:lnTo>
                  <a:pt x="254247" y="28298"/>
                </a:lnTo>
                <a:lnTo>
                  <a:pt x="253318" y="24963"/>
                </a:lnTo>
                <a:lnTo>
                  <a:pt x="249746" y="18717"/>
                </a:lnTo>
                <a:lnTo>
                  <a:pt x="244983" y="12766"/>
                </a:lnTo>
                <a:lnTo>
                  <a:pt x="237151" y="6946"/>
                </a:lnTo>
                <a:lnTo>
                  <a:pt x="228273" y="2137"/>
                </a:lnTo>
                <a:lnTo>
                  <a:pt x="221152" y="0"/>
                </a:lnTo>
                <a:lnTo>
                  <a:pt x="216967" y="383"/>
                </a:lnTo>
                <a:lnTo>
                  <a:pt x="207237" y="3347"/>
                </a:lnTo>
                <a:lnTo>
                  <a:pt x="186499" y="10372"/>
                </a:lnTo>
                <a:lnTo>
                  <a:pt x="179577" y="13965"/>
                </a:lnTo>
                <a:lnTo>
                  <a:pt x="173058" y="18265"/>
                </a:lnTo>
                <a:lnTo>
                  <a:pt x="166807" y="23037"/>
                </a:lnTo>
                <a:lnTo>
                  <a:pt x="159782" y="28123"/>
                </a:lnTo>
                <a:lnTo>
                  <a:pt x="144357" y="38854"/>
                </a:lnTo>
                <a:lnTo>
                  <a:pt x="137196" y="44383"/>
                </a:lnTo>
                <a:lnTo>
                  <a:pt x="130516" y="49974"/>
                </a:lnTo>
                <a:lnTo>
                  <a:pt x="124158" y="55606"/>
                </a:lnTo>
                <a:lnTo>
                  <a:pt x="117062" y="65076"/>
                </a:lnTo>
                <a:lnTo>
                  <a:pt x="109474" y="77104"/>
                </a:lnTo>
                <a:lnTo>
                  <a:pt x="101558" y="90838"/>
                </a:lnTo>
                <a:lnTo>
                  <a:pt x="95328" y="102851"/>
                </a:lnTo>
                <a:lnTo>
                  <a:pt x="90222" y="113717"/>
                </a:lnTo>
                <a:lnTo>
                  <a:pt x="85865" y="123819"/>
                </a:lnTo>
                <a:lnTo>
                  <a:pt x="82009" y="134363"/>
                </a:lnTo>
                <a:lnTo>
                  <a:pt x="78485" y="145203"/>
                </a:lnTo>
                <a:lnTo>
                  <a:pt x="75183" y="156240"/>
                </a:lnTo>
                <a:lnTo>
                  <a:pt x="72982" y="166455"/>
                </a:lnTo>
                <a:lnTo>
                  <a:pt x="71515" y="176122"/>
                </a:lnTo>
                <a:lnTo>
                  <a:pt x="70537" y="185425"/>
                </a:lnTo>
                <a:lnTo>
                  <a:pt x="69884" y="195437"/>
                </a:lnTo>
                <a:lnTo>
                  <a:pt x="69449" y="205921"/>
                </a:lnTo>
                <a:lnTo>
                  <a:pt x="69160" y="216721"/>
                </a:lnTo>
                <a:lnTo>
                  <a:pt x="69919" y="226778"/>
                </a:lnTo>
                <a:lnTo>
                  <a:pt x="71378" y="236341"/>
                </a:lnTo>
                <a:lnTo>
                  <a:pt x="73303" y="245573"/>
                </a:lnTo>
                <a:lnTo>
                  <a:pt x="75538" y="254585"/>
                </a:lnTo>
                <a:lnTo>
                  <a:pt x="77981" y="263451"/>
                </a:lnTo>
                <a:lnTo>
                  <a:pt x="80563" y="272219"/>
                </a:lnTo>
                <a:lnTo>
                  <a:pt x="84188" y="279970"/>
                </a:lnTo>
                <a:lnTo>
                  <a:pt x="88510" y="287041"/>
                </a:lnTo>
                <a:lnTo>
                  <a:pt x="93297" y="293661"/>
                </a:lnTo>
                <a:lnTo>
                  <a:pt x="103695" y="303556"/>
                </a:lnTo>
                <a:lnTo>
                  <a:pt x="114667" y="311129"/>
                </a:lnTo>
                <a:lnTo>
                  <a:pt x="125893" y="317670"/>
                </a:lnTo>
                <a:lnTo>
                  <a:pt x="137232" y="323751"/>
                </a:lnTo>
                <a:lnTo>
                  <a:pt x="142923" y="326707"/>
                </a:lnTo>
                <a:lnTo>
                  <a:pt x="148622" y="327724"/>
                </a:lnTo>
                <a:lnTo>
                  <a:pt x="154326" y="327451"/>
                </a:lnTo>
                <a:lnTo>
                  <a:pt x="160034" y="326316"/>
                </a:lnTo>
                <a:lnTo>
                  <a:pt x="166697" y="325559"/>
                </a:lnTo>
                <a:lnTo>
                  <a:pt x="173997" y="325054"/>
                </a:lnTo>
                <a:lnTo>
                  <a:pt x="181720" y="324718"/>
                </a:lnTo>
                <a:lnTo>
                  <a:pt x="188774" y="323541"/>
                </a:lnTo>
                <a:lnTo>
                  <a:pt x="195382" y="321804"/>
                </a:lnTo>
                <a:lnTo>
                  <a:pt x="201692" y="319694"/>
                </a:lnTo>
                <a:lnTo>
                  <a:pt x="208756" y="316382"/>
                </a:lnTo>
                <a:lnTo>
                  <a:pt x="216323" y="312268"/>
                </a:lnTo>
                <a:lnTo>
                  <a:pt x="224226" y="307621"/>
                </a:lnTo>
                <a:lnTo>
                  <a:pt x="240626" y="297378"/>
                </a:lnTo>
                <a:lnTo>
                  <a:pt x="249000" y="291980"/>
                </a:lnTo>
                <a:lnTo>
                  <a:pt x="306294" y="252526"/>
                </a:lnTo>
                <a:lnTo>
                  <a:pt x="324211" y="241123"/>
                </a:lnTo>
                <a:lnTo>
                  <a:pt x="339013" y="232569"/>
                </a:lnTo>
                <a:lnTo>
                  <a:pt x="385763" y="2040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029"/>
          <p:cNvSpPr/>
          <p:nvPr/>
        </p:nvSpPr>
        <p:spPr>
          <a:xfrm>
            <a:off x="2834681" y="3437572"/>
            <a:ext cx="227175" cy="289588"/>
          </a:xfrm>
          <a:custGeom>
            <a:avLst/>
            <a:gdLst/>
            <a:ahLst/>
            <a:cxnLst/>
            <a:rect l="0" t="0" r="0" b="0"/>
            <a:pathLst>
              <a:path w="227175" h="289588">
                <a:moveTo>
                  <a:pt x="134261" y="0"/>
                </a:moveTo>
                <a:lnTo>
                  <a:pt x="88255" y="0"/>
                </a:lnTo>
                <a:lnTo>
                  <a:pt x="81683" y="953"/>
                </a:lnTo>
                <a:lnTo>
                  <a:pt x="75396" y="2540"/>
                </a:lnTo>
                <a:lnTo>
                  <a:pt x="69300" y="4551"/>
                </a:lnTo>
                <a:lnTo>
                  <a:pt x="64284" y="7797"/>
                </a:lnTo>
                <a:lnTo>
                  <a:pt x="59987" y="11865"/>
                </a:lnTo>
                <a:lnTo>
                  <a:pt x="56170" y="16483"/>
                </a:lnTo>
                <a:lnTo>
                  <a:pt x="51720" y="21466"/>
                </a:lnTo>
                <a:lnTo>
                  <a:pt x="41696" y="32083"/>
                </a:lnTo>
                <a:lnTo>
                  <a:pt x="37309" y="37581"/>
                </a:lnTo>
                <a:lnTo>
                  <a:pt x="33431" y="43151"/>
                </a:lnTo>
                <a:lnTo>
                  <a:pt x="29893" y="48770"/>
                </a:lnTo>
                <a:lnTo>
                  <a:pt x="26583" y="55374"/>
                </a:lnTo>
                <a:lnTo>
                  <a:pt x="23423" y="62633"/>
                </a:lnTo>
                <a:lnTo>
                  <a:pt x="20364" y="70330"/>
                </a:lnTo>
                <a:lnTo>
                  <a:pt x="16420" y="82129"/>
                </a:lnTo>
                <a:lnTo>
                  <a:pt x="6957" y="113020"/>
                </a:lnTo>
                <a:lnTo>
                  <a:pt x="3672" y="130591"/>
                </a:lnTo>
                <a:lnTo>
                  <a:pt x="1482" y="148973"/>
                </a:lnTo>
                <a:lnTo>
                  <a:pt x="21" y="167896"/>
                </a:lnTo>
                <a:lnTo>
                  <a:pt x="0" y="184321"/>
                </a:lnTo>
                <a:lnTo>
                  <a:pt x="939" y="199080"/>
                </a:lnTo>
                <a:lnTo>
                  <a:pt x="2517" y="212730"/>
                </a:lnTo>
                <a:lnTo>
                  <a:pt x="5474" y="223735"/>
                </a:lnTo>
                <a:lnTo>
                  <a:pt x="9351" y="232977"/>
                </a:lnTo>
                <a:lnTo>
                  <a:pt x="13840" y="241043"/>
                </a:lnTo>
                <a:lnTo>
                  <a:pt x="18738" y="248325"/>
                </a:lnTo>
                <a:lnTo>
                  <a:pt x="23908" y="255085"/>
                </a:lnTo>
                <a:lnTo>
                  <a:pt x="29260" y="261497"/>
                </a:lnTo>
                <a:lnTo>
                  <a:pt x="34733" y="266723"/>
                </a:lnTo>
                <a:lnTo>
                  <a:pt x="40286" y="271161"/>
                </a:lnTo>
                <a:lnTo>
                  <a:pt x="45894" y="275071"/>
                </a:lnTo>
                <a:lnTo>
                  <a:pt x="52489" y="278631"/>
                </a:lnTo>
                <a:lnTo>
                  <a:pt x="59744" y="281957"/>
                </a:lnTo>
                <a:lnTo>
                  <a:pt x="67438" y="285126"/>
                </a:lnTo>
                <a:lnTo>
                  <a:pt x="74472" y="287239"/>
                </a:lnTo>
                <a:lnTo>
                  <a:pt x="81067" y="288648"/>
                </a:lnTo>
                <a:lnTo>
                  <a:pt x="87368" y="289587"/>
                </a:lnTo>
                <a:lnTo>
                  <a:pt x="94427" y="289260"/>
                </a:lnTo>
                <a:lnTo>
                  <a:pt x="101990" y="288090"/>
                </a:lnTo>
                <a:lnTo>
                  <a:pt x="109889" y="286358"/>
                </a:lnTo>
                <a:lnTo>
                  <a:pt x="117061" y="284250"/>
                </a:lnTo>
                <a:lnTo>
                  <a:pt x="123747" y="281893"/>
                </a:lnTo>
                <a:lnTo>
                  <a:pt x="130109" y="279368"/>
                </a:lnTo>
                <a:lnTo>
                  <a:pt x="136256" y="276733"/>
                </a:lnTo>
                <a:lnTo>
                  <a:pt x="148165" y="271265"/>
                </a:lnTo>
                <a:lnTo>
                  <a:pt x="154008" y="267521"/>
                </a:lnTo>
                <a:lnTo>
                  <a:pt x="159808" y="263120"/>
                </a:lnTo>
                <a:lnTo>
                  <a:pt x="165580" y="258281"/>
                </a:lnTo>
                <a:lnTo>
                  <a:pt x="171333" y="252197"/>
                </a:lnTo>
                <a:lnTo>
                  <a:pt x="177073" y="245284"/>
                </a:lnTo>
                <a:lnTo>
                  <a:pt x="182805" y="237817"/>
                </a:lnTo>
                <a:lnTo>
                  <a:pt x="188531" y="230935"/>
                </a:lnTo>
                <a:lnTo>
                  <a:pt x="194254" y="224442"/>
                </a:lnTo>
                <a:lnTo>
                  <a:pt x="199974" y="218208"/>
                </a:lnTo>
                <a:lnTo>
                  <a:pt x="204739" y="211194"/>
                </a:lnTo>
                <a:lnTo>
                  <a:pt x="208869" y="203661"/>
                </a:lnTo>
                <a:lnTo>
                  <a:pt x="212575" y="195782"/>
                </a:lnTo>
                <a:lnTo>
                  <a:pt x="215045" y="187671"/>
                </a:lnTo>
                <a:lnTo>
                  <a:pt x="216692" y="179407"/>
                </a:lnTo>
                <a:lnTo>
                  <a:pt x="217790" y="171039"/>
                </a:lnTo>
                <a:lnTo>
                  <a:pt x="219475" y="162604"/>
                </a:lnTo>
                <a:lnTo>
                  <a:pt x="221550" y="154123"/>
                </a:lnTo>
                <a:lnTo>
                  <a:pt x="223886" y="145611"/>
                </a:lnTo>
                <a:lnTo>
                  <a:pt x="225444" y="133269"/>
                </a:lnTo>
                <a:lnTo>
                  <a:pt x="226482" y="118374"/>
                </a:lnTo>
                <a:lnTo>
                  <a:pt x="227174" y="101776"/>
                </a:lnTo>
                <a:lnTo>
                  <a:pt x="225730" y="85948"/>
                </a:lnTo>
                <a:lnTo>
                  <a:pt x="222863" y="70634"/>
                </a:lnTo>
                <a:lnTo>
                  <a:pt x="219046" y="55662"/>
                </a:lnTo>
                <a:lnTo>
                  <a:pt x="215550" y="43775"/>
                </a:lnTo>
                <a:lnTo>
                  <a:pt x="212266" y="33946"/>
                </a:lnTo>
                <a:lnTo>
                  <a:pt x="209124" y="25488"/>
                </a:lnTo>
                <a:lnTo>
                  <a:pt x="205125" y="18898"/>
                </a:lnTo>
                <a:lnTo>
                  <a:pt x="200554" y="13551"/>
                </a:lnTo>
                <a:lnTo>
                  <a:pt x="195601" y="9034"/>
                </a:lnTo>
                <a:lnTo>
                  <a:pt x="190395" y="6023"/>
                </a:lnTo>
                <a:lnTo>
                  <a:pt x="185018" y="4015"/>
                </a:lnTo>
                <a:lnTo>
                  <a:pt x="179529" y="2677"/>
                </a:lnTo>
                <a:lnTo>
                  <a:pt x="173965" y="1785"/>
                </a:lnTo>
                <a:lnTo>
                  <a:pt x="168350" y="1190"/>
                </a:lnTo>
                <a:lnTo>
                  <a:pt x="162702" y="793"/>
                </a:lnTo>
                <a:lnTo>
                  <a:pt x="155127" y="1481"/>
                </a:lnTo>
                <a:lnTo>
                  <a:pt x="146267" y="2893"/>
                </a:lnTo>
                <a:lnTo>
                  <a:pt x="136550" y="4786"/>
                </a:lnTo>
                <a:lnTo>
                  <a:pt x="128167" y="7001"/>
                </a:lnTo>
                <a:lnTo>
                  <a:pt x="120673" y="9430"/>
                </a:lnTo>
                <a:lnTo>
                  <a:pt x="99971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030"/>
          <p:cNvSpPr/>
          <p:nvPr/>
        </p:nvSpPr>
        <p:spPr>
          <a:xfrm>
            <a:off x="3176416" y="3276096"/>
            <a:ext cx="126855" cy="650109"/>
          </a:xfrm>
          <a:custGeom>
            <a:avLst/>
            <a:gdLst/>
            <a:ahLst/>
            <a:cxnLst/>
            <a:rect l="0" t="0" r="0" b="0"/>
            <a:pathLst>
              <a:path w="126855" h="650109">
                <a:moveTo>
                  <a:pt x="109709" y="24316"/>
                </a:moveTo>
                <a:lnTo>
                  <a:pt x="114259" y="15215"/>
                </a:lnTo>
                <a:lnTo>
                  <a:pt x="114647" y="12533"/>
                </a:lnTo>
                <a:lnTo>
                  <a:pt x="113954" y="10746"/>
                </a:lnTo>
                <a:lnTo>
                  <a:pt x="110643" y="7807"/>
                </a:lnTo>
                <a:lnTo>
                  <a:pt x="105996" y="3327"/>
                </a:lnTo>
                <a:lnTo>
                  <a:pt x="103424" y="1750"/>
                </a:lnTo>
                <a:lnTo>
                  <a:pt x="100756" y="700"/>
                </a:lnTo>
                <a:lnTo>
                  <a:pt x="98025" y="0"/>
                </a:lnTo>
                <a:lnTo>
                  <a:pt x="94299" y="485"/>
                </a:lnTo>
                <a:lnTo>
                  <a:pt x="89911" y="1761"/>
                </a:lnTo>
                <a:lnTo>
                  <a:pt x="85080" y="3565"/>
                </a:lnTo>
                <a:lnTo>
                  <a:pt x="80907" y="5719"/>
                </a:lnTo>
                <a:lnTo>
                  <a:pt x="77173" y="8108"/>
                </a:lnTo>
                <a:lnTo>
                  <a:pt x="73730" y="10653"/>
                </a:lnTo>
                <a:lnTo>
                  <a:pt x="70483" y="13303"/>
                </a:lnTo>
                <a:lnTo>
                  <a:pt x="67366" y="16022"/>
                </a:lnTo>
                <a:lnTo>
                  <a:pt x="64335" y="18786"/>
                </a:lnTo>
                <a:lnTo>
                  <a:pt x="55888" y="26938"/>
                </a:lnTo>
                <a:lnTo>
                  <a:pt x="50968" y="31779"/>
                </a:lnTo>
                <a:lnTo>
                  <a:pt x="45783" y="37864"/>
                </a:lnTo>
                <a:lnTo>
                  <a:pt x="40422" y="44778"/>
                </a:lnTo>
                <a:lnTo>
                  <a:pt x="34942" y="52245"/>
                </a:lnTo>
                <a:lnTo>
                  <a:pt x="30337" y="59128"/>
                </a:lnTo>
                <a:lnTo>
                  <a:pt x="26314" y="65622"/>
                </a:lnTo>
                <a:lnTo>
                  <a:pt x="22680" y="71855"/>
                </a:lnTo>
                <a:lnTo>
                  <a:pt x="19304" y="79822"/>
                </a:lnTo>
                <a:lnTo>
                  <a:pt x="16102" y="88942"/>
                </a:lnTo>
                <a:lnTo>
                  <a:pt x="4117" y="126405"/>
                </a:lnTo>
                <a:lnTo>
                  <a:pt x="2167" y="140000"/>
                </a:lnTo>
                <a:lnTo>
                  <a:pt x="867" y="156684"/>
                </a:lnTo>
                <a:lnTo>
                  <a:pt x="0" y="175427"/>
                </a:lnTo>
                <a:lnTo>
                  <a:pt x="374" y="196494"/>
                </a:lnTo>
                <a:lnTo>
                  <a:pt x="1577" y="219111"/>
                </a:lnTo>
                <a:lnTo>
                  <a:pt x="3330" y="242762"/>
                </a:lnTo>
                <a:lnTo>
                  <a:pt x="5452" y="262339"/>
                </a:lnTo>
                <a:lnTo>
                  <a:pt x="7820" y="279201"/>
                </a:lnTo>
                <a:lnTo>
                  <a:pt x="10350" y="294252"/>
                </a:lnTo>
                <a:lnTo>
                  <a:pt x="13942" y="309048"/>
                </a:lnTo>
                <a:lnTo>
                  <a:pt x="18242" y="323675"/>
                </a:lnTo>
                <a:lnTo>
                  <a:pt x="29051" y="357389"/>
                </a:lnTo>
                <a:lnTo>
                  <a:pt x="81166" y="524943"/>
                </a:lnTo>
                <a:lnTo>
                  <a:pt x="92585" y="558092"/>
                </a:lnTo>
                <a:lnTo>
                  <a:pt x="102103" y="583049"/>
                </a:lnTo>
                <a:lnTo>
                  <a:pt x="110353" y="602545"/>
                </a:lnTo>
                <a:lnTo>
                  <a:pt x="115853" y="616494"/>
                </a:lnTo>
                <a:lnTo>
                  <a:pt x="119520" y="626747"/>
                </a:lnTo>
                <a:lnTo>
                  <a:pt x="126854" y="65010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031"/>
          <p:cNvSpPr/>
          <p:nvPr/>
        </p:nvSpPr>
        <p:spPr>
          <a:xfrm>
            <a:off x="3148964" y="3557587"/>
            <a:ext cx="342901" cy="102871"/>
          </a:xfrm>
          <a:custGeom>
            <a:avLst/>
            <a:gdLst/>
            <a:ahLst/>
            <a:cxnLst/>
            <a:rect l="0" t="0" r="0" b="0"/>
            <a:pathLst>
              <a:path w="342901" h="102871">
                <a:moveTo>
                  <a:pt x="0" y="102870"/>
                </a:moveTo>
                <a:lnTo>
                  <a:pt x="9102" y="98319"/>
                </a:lnTo>
                <a:lnTo>
                  <a:pt x="14641" y="96026"/>
                </a:lnTo>
                <a:lnTo>
                  <a:pt x="21191" y="93545"/>
                </a:lnTo>
                <a:lnTo>
                  <a:pt x="28415" y="90939"/>
                </a:lnTo>
                <a:lnTo>
                  <a:pt x="54222" y="80422"/>
                </a:lnTo>
                <a:lnTo>
                  <a:pt x="70438" y="73617"/>
                </a:lnTo>
                <a:lnTo>
                  <a:pt x="98616" y="60976"/>
                </a:lnTo>
                <a:lnTo>
                  <a:pt x="111464" y="54939"/>
                </a:lnTo>
                <a:lnTo>
                  <a:pt x="132412" y="47103"/>
                </a:lnTo>
                <a:lnTo>
                  <a:pt x="188708" y="28237"/>
                </a:lnTo>
                <a:lnTo>
                  <a:pt x="211530" y="21682"/>
                </a:lnTo>
                <a:lnTo>
                  <a:pt x="229603" y="17313"/>
                </a:lnTo>
                <a:lnTo>
                  <a:pt x="244509" y="14399"/>
                </a:lnTo>
                <a:lnTo>
                  <a:pt x="271231" y="8622"/>
                </a:lnTo>
                <a:lnTo>
                  <a:pt x="283691" y="5748"/>
                </a:lnTo>
                <a:lnTo>
                  <a:pt x="295807" y="3832"/>
                </a:lnTo>
                <a:lnTo>
                  <a:pt x="307695" y="2555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032"/>
          <p:cNvSpPr/>
          <p:nvPr/>
        </p:nvSpPr>
        <p:spPr>
          <a:xfrm>
            <a:off x="3766184" y="3480435"/>
            <a:ext cx="505779" cy="291466"/>
          </a:xfrm>
          <a:custGeom>
            <a:avLst/>
            <a:gdLst/>
            <a:ahLst/>
            <a:cxnLst/>
            <a:rect l="0" t="0" r="0" b="0"/>
            <a:pathLst>
              <a:path w="505779" h="291466">
                <a:moveTo>
                  <a:pt x="0" y="0"/>
                </a:moveTo>
                <a:lnTo>
                  <a:pt x="9103" y="9101"/>
                </a:lnTo>
                <a:lnTo>
                  <a:pt x="14641" y="19402"/>
                </a:lnTo>
                <a:lnTo>
                  <a:pt x="21191" y="33890"/>
                </a:lnTo>
                <a:lnTo>
                  <a:pt x="28415" y="51168"/>
                </a:lnTo>
                <a:lnTo>
                  <a:pt x="37041" y="74117"/>
                </a:lnTo>
                <a:lnTo>
                  <a:pt x="56785" y="130096"/>
                </a:lnTo>
                <a:lnTo>
                  <a:pt x="73181" y="180375"/>
                </a:lnTo>
                <a:lnTo>
                  <a:pt x="80219" y="203118"/>
                </a:lnTo>
                <a:lnTo>
                  <a:pt x="85865" y="223042"/>
                </a:lnTo>
                <a:lnTo>
                  <a:pt x="90581" y="241087"/>
                </a:lnTo>
                <a:lnTo>
                  <a:pt x="100443" y="281514"/>
                </a:lnTo>
                <a:lnTo>
                  <a:pt x="101252" y="283878"/>
                </a:lnTo>
                <a:lnTo>
                  <a:pt x="101791" y="284502"/>
                </a:lnTo>
                <a:lnTo>
                  <a:pt x="102151" y="283965"/>
                </a:lnTo>
                <a:lnTo>
                  <a:pt x="102551" y="278289"/>
                </a:lnTo>
                <a:lnTo>
                  <a:pt x="102658" y="274109"/>
                </a:lnTo>
                <a:lnTo>
                  <a:pt x="100236" y="241523"/>
                </a:lnTo>
                <a:lnTo>
                  <a:pt x="98257" y="218165"/>
                </a:lnTo>
                <a:lnTo>
                  <a:pt x="96937" y="194973"/>
                </a:lnTo>
                <a:lnTo>
                  <a:pt x="95471" y="148884"/>
                </a:lnTo>
                <a:lnTo>
                  <a:pt x="96985" y="130689"/>
                </a:lnTo>
                <a:lnTo>
                  <a:pt x="99900" y="115701"/>
                </a:lnTo>
                <a:lnTo>
                  <a:pt x="110563" y="80954"/>
                </a:lnTo>
                <a:lnTo>
                  <a:pt x="113714" y="71114"/>
                </a:lnTo>
                <a:lnTo>
                  <a:pt x="116767" y="63602"/>
                </a:lnTo>
                <a:lnTo>
                  <a:pt x="119755" y="57641"/>
                </a:lnTo>
                <a:lnTo>
                  <a:pt x="122699" y="52715"/>
                </a:lnTo>
                <a:lnTo>
                  <a:pt x="126567" y="47526"/>
                </a:lnTo>
                <a:lnTo>
                  <a:pt x="131051" y="42161"/>
                </a:lnTo>
                <a:lnTo>
                  <a:pt x="135945" y="36680"/>
                </a:lnTo>
                <a:lnTo>
                  <a:pt x="141112" y="33026"/>
                </a:lnTo>
                <a:lnTo>
                  <a:pt x="151935" y="28965"/>
                </a:lnTo>
                <a:lnTo>
                  <a:pt x="164186" y="26679"/>
                </a:lnTo>
                <a:lnTo>
                  <a:pt x="168513" y="28264"/>
                </a:lnTo>
                <a:lnTo>
                  <a:pt x="178400" y="35104"/>
                </a:lnTo>
                <a:lnTo>
                  <a:pt x="182751" y="39595"/>
                </a:lnTo>
                <a:lnTo>
                  <a:pt x="186604" y="44494"/>
                </a:lnTo>
                <a:lnTo>
                  <a:pt x="190125" y="49665"/>
                </a:lnTo>
                <a:lnTo>
                  <a:pt x="195330" y="58828"/>
                </a:lnTo>
                <a:lnTo>
                  <a:pt x="208734" y="84248"/>
                </a:lnTo>
                <a:lnTo>
                  <a:pt x="215356" y="96170"/>
                </a:lnTo>
                <a:lnTo>
                  <a:pt x="221676" y="106976"/>
                </a:lnTo>
                <a:lnTo>
                  <a:pt x="227794" y="117037"/>
                </a:lnTo>
                <a:lnTo>
                  <a:pt x="232825" y="127554"/>
                </a:lnTo>
                <a:lnTo>
                  <a:pt x="237132" y="138376"/>
                </a:lnTo>
                <a:lnTo>
                  <a:pt x="250888" y="178569"/>
                </a:lnTo>
                <a:lnTo>
                  <a:pt x="253936" y="191436"/>
                </a:lnTo>
                <a:lnTo>
                  <a:pt x="256921" y="206681"/>
                </a:lnTo>
                <a:lnTo>
                  <a:pt x="261825" y="235686"/>
                </a:lnTo>
                <a:lnTo>
                  <a:pt x="263133" y="244754"/>
                </a:lnTo>
                <a:lnTo>
                  <a:pt x="264005" y="251751"/>
                </a:lnTo>
                <a:lnTo>
                  <a:pt x="264586" y="246892"/>
                </a:lnTo>
                <a:lnTo>
                  <a:pt x="264973" y="234127"/>
                </a:lnTo>
                <a:lnTo>
                  <a:pt x="265231" y="216092"/>
                </a:lnTo>
                <a:lnTo>
                  <a:pt x="266356" y="199306"/>
                </a:lnTo>
                <a:lnTo>
                  <a:pt x="268058" y="183353"/>
                </a:lnTo>
                <a:lnTo>
                  <a:pt x="270145" y="167955"/>
                </a:lnTo>
                <a:lnTo>
                  <a:pt x="275005" y="138147"/>
                </a:lnTo>
                <a:lnTo>
                  <a:pt x="277635" y="123530"/>
                </a:lnTo>
                <a:lnTo>
                  <a:pt x="281292" y="110928"/>
                </a:lnTo>
                <a:lnTo>
                  <a:pt x="285636" y="99670"/>
                </a:lnTo>
                <a:lnTo>
                  <a:pt x="290437" y="89306"/>
                </a:lnTo>
                <a:lnTo>
                  <a:pt x="295542" y="79540"/>
                </a:lnTo>
                <a:lnTo>
                  <a:pt x="300851" y="70171"/>
                </a:lnTo>
                <a:lnTo>
                  <a:pt x="306295" y="61068"/>
                </a:lnTo>
                <a:lnTo>
                  <a:pt x="317424" y="43334"/>
                </a:lnTo>
                <a:lnTo>
                  <a:pt x="323059" y="34604"/>
                </a:lnTo>
                <a:lnTo>
                  <a:pt x="329672" y="27832"/>
                </a:lnTo>
                <a:lnTo>
                  <a:pt x="336939" y="22364"/>
                </a:lnTo>
                <a:lnTo>
                  <a:pt x="350729" y="14702"/>
                </a:lnTo>
                <a:lnTo>
                  <a:pt x="360032" y="11296"/>
                </a:lnTo>
                <a:lnTo>
                  <a:pt x="375176" y="9379"/>
                </a:lnTo>
                <a:lnTo>
                  <a:pt x="386138" y="11471"/>
                </a:lnTo>
                <a:lnTo>
                  <a:pt x="397359" y="15576"/>
                </a:lnTo>
                <a:lnTo>
                  <a:pt x="408697" y="20575"/>
                </a:lnTo>
                <a:lnTo>
                  <a:pt x="413435" y="25147"/>
                </a:lnTo>
                <a:lnTo>
                  <a:pt x="417546" y="31052"/>
                </a:lnTo>
                <a:lnTo>
                  <a:pt x="421239" y="37846"/>
                </a:lnTo>
                <a:lnTo>
                  <a:pt x="424653" y="46186"/>
                </a:lnTo>
                <a:lnTo>
                  <a:pt x="427883" y="55555"/>
                </a:lnTo>
                <a:lnTo>
                  <a:pt x="430988" y="65612"/>
                </a:lnTo>
                <a:lnTo>
                  <a:pt x="436978" y="86946"/>
                </a:lnTo>
                <a:lnTo>
                  <a:pt x="448584" y="131686"/>
                </a:lnTo>
                <a:lnTo>
                  <a:pt x="451457" y="147798"/>
                </a:lnTo>
                <a:lnTo>
                  <a:pt x="454324" y="167112"/>
                </a:lnTo>
                <a:lnTo>
                  <a:pt x="457188" y="188560"/>
                </a:lnTo>
                <a:lnTo>
                  <a:pt x="462910" y="225092"/>
                </a:lnTo>
                <a:lnTo>
                  <a:pt x="465769" y="241501"/>
                </a:lnTo>
                <a:lnTo>
                  <a:pt x="468628" y="253393"/>
                </a:lnTo>
                <a:lnTo>
                  <a:pt x="471486" y="262274"/>
                </a:lnTo>
                <a:lnTo>
                  <a:pt x="474345" y="269146"/>
                </a:lnTo>
                <a:lnTo>
                  <a:pt x="476250" y="274681"/>
                </a:lnTo>
                <a:lnTo>
                  <a:pt x="478367" y="283370"/>
                </a:lnTo>
                <a:lnTo>
                  <a:pt x="480836" y="286068"/>
                </a:lnTo>
                <a:lnTo>
                  <a:pt x="484388" y="287867"/>
                </a:lnTo>
                <a:lnTo>
                  <a:pt x="495948" y="290399"/>
                </a:lnTo>
                <a:lnTo>
                  <a:pt x="505778" y="2914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033"/>
          <p:cNvSpPr/>
          <p:nvPr/>
        </p:nvSpPr>
        <p:spPr>
          <a:xfrm>
            <a:off x="4357687" y="3515487"/>
            <a:ext cx="351473" cy="256414"/>
          </a:xfrm>
          <a:custGeom>
            <a:avLst/>
            <a:gdLst/>
            <a:ahLst/>
            <a:cxnLst/>
            <a:rect l="0" t="0" r="0" b="0"/>
            <a:pathLst>
              <a:path w="351473" h="256414">
                <a:moveTo>
                  <a:pt x="0" y="7810"/>
                </a:moveTo>
                <a:lnTo>
                  <a:pt x="0" y="21463"/>
                </a:lnTo>
                <a:lnTo>
                  <a:pt x="1905" y="34057"/>
                </a:lnTo>
                <a:lnTo>
                  <a:pt x="5080" y="51025"/>
                </a:lnTo>
                <a:lnTo>
                  <a:pt x="9102" y="70910"/>
                </a:lnTo>
                <a:lnTo>
                  <a:pt x="12735" y="87024"/>
                </a:lnTo>
                <a:lnTo>
                  <a:pt x="16110" y="100625"/>
                </a:lnTo>
                <a:lnTo>
                  <a:pt x="32921" y="161187"/>
                </a:lnTo>
                <a:lnTo>
                  <a:pt x="38140" y="174831"/>
                </a:lnTo>
                <a:lnTo>
                  <a:pt x="43524" y="185833"/>
                </a:lnTo>
                <a:lnTo>
                  <a:pt x="49019" y="195072"/>
                </a:lnTo>
                <a:lnTo>
                  <a:pt x="54587" y="202184"/>
                </a:lnTo>
                <a:lnTo>
                  <a:pt x="60204" y="207877"/>
                </a:lnTo>
                <a:lnTo>
                  <a:pt x="70572" y="215792"/>
                </a:lnTo>
                <a:lnTo>
                  <a:pt x="78355" y="219309"/>
                </a:lnTo>
                <a:lnTo>
                  <a:pt x="88093" y="221289"/>
                </a:lnTo>
                <a:lnTo>
                  <a:pt x="91113" y="220614"/>
                </a:lnTo>
                <a:lnTo>
                  <a:pt x="97010" y="217325"/>
                </a:lnTo>
                <a:lnTo>
                  <a:pt x="105346" y="210148"/>
                </a:lnTo>
                <a:lnTo>
                  <a:pt x="110236" y="205567"/>
                </a:lnTo>
                <a:lnTo>
                  <a:pt x="114448" y="200608"/>
                </a:lnTo>
                <a:lnTo>
                  <a:pt x="118209" y="195397"/>
                </a:lnTo>
                <a:lnTo>
                  <a:pt x="121669" y="190018"/>
                </a:lnTo>
                <a:lnTo>
                  <a:pt x="124927" y="181669"/>
                </a:lnTo>
                <a:lnTo>
                  <a:pt x="128052" y="171341"/>
                </a:lnTo>
                <a:lnTo>
                  <a:pt x="131088" y="159694"/>
                </a:lnTo>
                <a:lnTo>
                  <a:pt x="142081" y="123892"/>
                </a:lnTo>
                <a:lnTo>
                  <a:pt x="149014" y="102342"/>
                </a:lnTo>
                <a:lnTo>
                  <a:pt x="154587" y="81309"/>
                </a:lnTo>
                <a:lnTo>
                  <a:pt x="159256" y="60619"/>
                </a:lnTo>
                <a:lnTo>
                  <a:pt x="163321" y="40159"/>
                </a:lnTo>
                <a:lnTo>
                  <a:pt x="166983" y="25566"/>
                </a:lnTo>
                <a:lnTo>
                  <a:pt x="170377" y="14885"/>
                </a:lnTo>
                <a:lnTo>
                  <a:pt x="173592" y="6812"/>
                </a:lnTo>
                <a:lnTo>
                  <a:pt x="175736" y="2382"/>
                </a:lnTo>
                <a:lnTo>
                  <a:pt x="177165" y="381"/>
                </a:lnTo>
                <a:lnTo>
                  <a:pt x="178117" y="0"/>
                </a:lnTo>
                <a:lnTo>
                  <a:pt x="179705" y="698"/>
                </a:lnTo>
                <a:lnTo>
                  <a:pt x="184009" y="4014"/>
                </a:lnTo>
                <a:lnTo>
                  <a:pt x="185538" y="6232"/>
                </a:lnTo>
                <a:lnTo>
                  <a:pt x="187236" y="11236"/>
                </a:lnTo>
                <a:lnTo>
                  <a:pt x="190531" y="19175"/>
                </a:lnTo>
                <a:lnTo>
                  <a:pt x="192743" y="23959"/>
                </a:lnTo>
                <a:lnTo>
                  <a:pt x="195170" y="31911"/>
                </a:lnTo>
                <a:lnTo>
                  <a:pt x="197741" y="41975"/>
                </a:lnTo>
                <a:lnTo>
                  <a:pt x="200408" y="53447"/>
                </a:lnTo>
                <a:lnTo>
                  <a:pt x="203138" y="63952"/>
                </a:lnTo>
                <a:lnTo>
                  <a:pt x="205910" y="73813"/>
                </a:lnTo>
                <a:lnTo>
                  <a:pt x="208711" y="83244"/>
                </a:lnTo>
                <a:lnTo>
                  <a:pt x="212483" y="92390"/>
                </a:lnTo>
                <a:lnTo>
                  <a:pt x="216903" y="101344"/>
                </a:lnTo>
                <a:lnTo>
                  <a:pt x="266795" y="192001"/>
                </a:lnTo>
                <a:lnTo>
                  <a:pt x="283993" y="221117"/>
                </a:lnTo>
                <a:lnTo>
                  <a:pt x="291246" y="230978"/>
                </a:lnTo>
                <a:lnTo>
                  <a:pt x="297986" y="238504"/>
                </a:lnTo>
                <a:lnTo>
                  <a:pt x="304385" y="244473"/>
                </a:lnTo>
                <a:lnTo>
                  <a:pt x="314035" y="251106"/>
                </a:lnTo>
                <a:lnTo>
                  <a:pt x="321499" y="254054"/>
                </a:lnTo>
                <a:lnTo>
                  <a:pt x="331056" y="255714"/>
                </a:lnTo>
                <a:lnTo>
                  <a:pt x="339920" y="256206"/>
                </a:lnTo>
                <a:lnTo>
                  <a:pt x="351472" y="25641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034"/>
          <p:cNvSpPr/>
          <p:nvPr/>
        </p:nvSpPr>
        <p:spPr>
          <a:xfrm>
            <a:off x="4790488" y="3454717"/>
            <a:ext cx="181432" cy="350937"/>
          </a:xfrm>
          <a:custGeom>
            <a:avLst/>
            <a:gdLst/>
            <a:ahLst/>
            <a:cxnLst/>
            <a:rect l="0" t="0" r="0" b="0"/>
            <a:pathLst>
              <a:path w="181432" h="350937">
                <a:moveTo>
                  <a:pt x="115839" y="0"/>
                </a:moveTo>
                <a:lnTo>
                  <a:pt x="97636" y="13653"/>
                </a:lnTo>
                <a:lnTo>
                  <a:pt x="90369" y="19579"/>
                </a:lnTo>
                <a:lnTo>
                  <a:pt x="83619" y="25435"/>
                </a:lnTo>
                <a:lnTo>
                  <a:pt x="77214" y="31245"/>
                </a:lnTo>
                <a:lnTo>
                  <a:pt x="40895" y="66725"/>
                </a:lnTo>
                <a:lnTo>
                  <a:pt x="29681" y="78773"/>
                </a:lnTo>
                <a:lnTo>
                  <a:pt x="20300" y="89663"/>
                </a:lnTo>
                <a:lnTo>
                  <a:pt x="12141" y="99780"/>
                </a:lnTo>
                <a:lnTo>
                  <a:pt x="6702" y="108431"/>
                </a:lnTo>
                <a:lnTo>
                  <a:pt x="3076" y="116102"/>
                </a:lnTo>
                <a:lnTo>
                  <a:pt x="659" y="123121"/>
                </a:lnTo>
                <a:lnTo>
                  <a:pt x="0" y="128753"/>
                </a:lnTo>
                <a:lnTo>
                  <a:pt x="512" y="133461"/>
                </a:lnTo>
                <a:lnTo>
                  <a:pt x="1808" y="137552"/>
                </a:lnTo>
                <a:lnTo>
                  <a:pt x="3623" y="140279"/>
                </a:lnTo>
                <a:lnTo>
                  <a:pt x="5786" y="142096"/>
                </a:lnTo>
                <a:lnTo>
                  <a:pt x="8180" y="143309"/>
                </a:lnTo>
                <a:lnTo>
                  <a:pt x="14539" y="144117"/>
                </a:lnTo>
                <a:lnTo>
                  <a:pt x="23541" y="144655"/>
                </a:lnTo>
                <a:lnTo>
                  <a:pt x="34304" y="145014"/>
                </a:lnTo>
                <a:lnTo>
                  <a:pt x="46242" y="146207"/>
                </a:lnTo>
                <a:lnTo>
                  <a:pt x="58964" y="147953"/>
                </a:lnTo>
                <a:lnTo>
                  <a:pt x="72207" y="150071"/>
                </a:lnTo>
                <a:lnTo>
                  <a:pt x="83893" y="151482"/>
                </a:lnTo>
                <a:lnTo>
                  <a:pt x="94542" y="152423"/>
                </a:lnTo>
                <a:lnTo>
                  <a:pt x="104499" y="153050"/>
                </a:lnTo>
                <a:lnTo>
                  <a:pt x="113041" y="154421"/>
                </a:lnTo>
                <a:lnTo>
                  <a:pt x="120642" y="156288"/>
                </a:lnTo>
                <a:lnTo>
                  <a:pt x="127613" y="158484"/>
                </a:lnTo>
                <a:lnTo>
                  <a:pt x="134166" y="160901"/>
                </a:lnTo>
                <a:lnTo>
                  <a:pt x="140439" y="163465"/>
                </a:lnTo>
                <a:lnTo>
                  <a:pt x="146526" y="166127"/>
                </a:lnTo>
                <a:lnTo>
                  <a:pt x="151537" y="168854"/>
                </a:lnTo>
                <a:lnTo>
                  <a:pt x="155831" y="171624"/>
                </a:lnTo>
                <a:lnTo>
                  <a:pt x="159645" y="174424"/>
                </a:lnTo>
                <a:lnTo>
                  <a:pt x="164093" y="178195"/>
                </a:lnTo>
                <a:lnTo>
                  <a:pt x="168963" y="182614"/>
                </a:lnTo>
                <a:lnTo>
                  <a:pt x="174115" y="187466"/>
                </a:lnTo>
                <a:lnTo>
                  <a:pt x="177550" y="193557"/>
                </a:lnTo>
                <a:lnTo>
                  <a:pt x="179840" y="200476"/>
                </a:lnTo>
                <a:lnTo>
                  <a:pt x="181366" y="207945"/>
                </a:lnTo>
                <a:lnTo>
                  <a:pt x="181431" y="214830"/>
                </a:lnTo>
                <a:lnTo>
                  <a:pt x="180522" y="221325"/>
                </a:lnTo>
                <a:lnTo>
                  <a:pt x="178963" y="227560"/>
                </a:lnTo>
                <a:lnTo>
                  <a:pt x="176972" y="234574"/>
                </a:lnTo>
                <a:lnTo>
                  <a:pt x="172219" y="249988"/>
                </a:lnTo>
                <a:lnTo>
                  <a:pt x="168666" y="258099"/>
                </a:lnTo>
                <a:lnTo>
                  <a:pt x="164392" y="266363"/>
                </a:lnTo>
                <a:lnTo>
                  <a:pt x="159638" y="274730"/>
                </a:lnTo>
                <a:lnTo>
                  <a:pt x="152658" y="284119"/>
                </a:lnTo>
                <a:lnTo>
                  <a:pt x="144195" y="294188"/>
                </a:lnTo>
                <a:lnTo>
                  <a:pt x="134743" y="304710"/>
                </a:lnTo>
                <a:lnTo>
                  <a:pt x="126537" y="312678"/>
                </a:lnTo>
                <a:lnTo>
                  <a:pt x="119161" y="318942"/>
                </a:lnTo>
                <a:lnTo>
                  <a:pt x="112339" y="324070"/>
                </a:lnTo>
                <a:lnTo>
                  <a:pt x="105885" y="328442"/>
                </a:lnTo>
                <a:lnTo>
                  <a:pt x="99678" y="332309"/>
                </a:lnTo>
                <a:lnTo>
                  <a:pt x="93635" y="335839"/>
                </a:lnTo>
                <a:lnTo>
                  <a:pt x="87702" y="339146"/>
                </a:lnTo>
                <a:lnTo>
                  <a:pt x="76028" y="345359"/>
                </a:lnTo>
                <a:lnTo>
                  <a:pt x="70249" y="347397"/>
                </a:lnTo>
                <a:lnTo>
                  <a:pt x="64490" y="348755"/>
                </a:lnTo>
                <a:lnTo>
                  <a:pt x="58747" y="349661"/>
                </a:lnTo>
                <a:lnTo>
                  <a:pt x="53965" y="350265"/>
                </a:lnTo>
                <a:lnTo>
                  <a:pt x="49825" y="350668"/>
                </a:lnTo>
                <a:lnTo>
                  <a:pt x="46112" y="350936"/>
                </a:lnTo>
                <a:lnTo>
                  <a:pt x="42684" y="350162"/>
                </a:lnTo>
                <a:lnTo>
                  <a:pt x="39447" y="348694"/>
                </a:lnTo>
                <a:lnTo>
                  <a:pt x="36336" y="346763"/>
                </a:lnTo>
                <a:lnTo>
                  <a:pt x="33309" y="344523"/>
                </a:lnTo>
                <a:lnTo>
                  <a:pt x="30339" y="342077"/>
                </a:lnTo>
                <a:lnTo>
                  <a:pt x="27407" y="339494"/>
                </a:lnTo>
                <a:lnTo>
                  <a:pt x="21608" y="334084"/>
                </a:lnTo>
                <a:lnTo>
                  <a:pt x="18729" y="331308"/>
                </a:lnTo>
                <a:lnTo>
                  <a:pt x="16809" y="326599"/>
                </a:lnTo>
                <a:lnTo>
                  <a:pt x="15529" y="320603"/>
                </a:lnTo>
                <a:lnTo>
                  <a:pt x="21541" y="2914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035"/>
          <p:cNvSpPr/>
          <p:nvPr/>
        </p:nvSpPr>
        <p:spPr>
          <a:xfrm>
            <a:off x="5112067" y="3506152"/>
            <a:ext cx="102871" cy="240031"/>
          </a:xfrm>
          <a:custGeom>
            <a:avLst/>
            <a:gdLst/>
            <a:ahLst/>
            <a:cxnLst/>
            <a:rect l="0" t="0" r="0" b="0"/>
            <a:pathLst>
              <a:path w="102871" h="240031">
                <a:moveTo>
                  <a:pt x="0" y="0"/>
                </a:moveTo>
                <a:lnTo>
                  <a:pt x="0" y="13652"/>
                </a:lnTo>
                <a:lnTo>
                  <a:pt x="953" y="19579"/>
                </a:lnTo>
                <a:lnTo>
                  <a:pt x="2540" y="25435"/>
                </a:lnTo>
                <a:lnTo>
                  <a:pt x="4551" y="31244"/>
                </a:lnTo>
                <a:lnTo>
                  <a:pt x="6844" y="39880"/>
                </a:lnTo>
                <a:lnTo>
                  <a:pt x="11932" y="62174"/>
                </a:lnTo>
                <a:lnTo>
                  <a:pt x="14622" y="72882"/>
                </a:lnTo>
                <a:lnTo>
                  <a:pt x="17368" y="82878"/>
                </a:lnTo>
                <a:lnTo>
                  <a:pt x="20151" y="92400"/>
                </a:lnTo>
                <a:lnTo>
                  <a:pt x="25817" y="106367"/>
                </a:lnTo>
                <a:lnTo>
                  <a:pt x="33404" y="123299"/>
                </a:lnTo>
                <a:lnTo>
                  <a:pt x="42272" y="142207"/>
                </a:lnTo>
                <a:lnTo>
                  <a:pt x="49136" y="158622"/>
                </a:lnTo>
                <a:lnTo>
                  <a:pt x="54665" y="173376"/>
                </a:lnTo>
                <a:lnTo>
                  <a:pt x="59303" y="187021"/>
                </a:lnTo>
                <a:lnTo>
                  <a:pt x="63348" y="198023"/>
                </a:lnTo>
                <a:lnTo>
                  <a:pt x="66997" y="207263"/>
                </a:lnTo>
                <a:lnTo>
                  <a:pt x="70382" y="215328"/>
                </a:lnTo>
                <a:lnTo>
                  <a:pt x="73592" y="221657"/>
                </a:lnTo>
                <a:lnTo>
                  <a:pt x="76684" y="226829"/>
                </a:lnTo>
                <a:lnTo>
                  <a:pt x="79697" y="231229"/>
                </a:lnTo>
                <a:lnTo>
                  <a:pt x="82660" y="234163"/>
                </a:lnTo>
                <a:lnTo>
                  <a:pt x="85586" y="236119"/>
                </a:lnTo>
                <a:lnTo>
                  <a:pt x="88490" y="237422"/>
                </a:lnTo>
                <a:lnTo>
                  <a:pt x="91378" y="238292"/>
                </a:lnTo>
                <a:lnTo>
                  <a:pt x="94256" y="238871"/>
                </a:lnTo>
                <a:lnTo>
                  <a:pt x="102870" y="2400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036"/>
          <p:cNvSpPr/>
          <p:nvPr/>
        </p:nvSpPr>
        <p:spPr>
          <a:xfrm>
            <a:off x="5103495" y="3429000"/>
            <a:ext cx="25718" cy="42863"/>
          </a:xfrm>
          <a:custGeom>
            <a:avLst/>
            <a:gdLst/>
            <a:ahLst/>
            <a:cxnLst/>
            <a:rect l="0" t="0" r="0" b="0"/>
            <a:pathLst>
              <a:path w="25718" h="42863">
                <a:moveTo>
                  <a:pt x="25717" y="42862"/>
                </a:moveTo>
                <a:lnTo>
                  <a:pt x="16616" y="33761"/>
                </a:lnTo>
                <a:lnTo>
                  <a:pt x="12982" y="29174"/>
                </a:lnTo>
                <a:lnTo>
                  <a:pt x="9607" y="24212"/>
                </a:lnTo>
                <a:lnTo>
                  <a:pt x="6404" y="18999"/>
                </a:lnTo>
                <a:lnTo>
                  <a:pt x="4269" y="14571"/>
                </a:lnTo>
                <a:lnTo>
                  <a:pt x="2846" y="10666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037"/>
          <p:cNvSpPr/>
          <p:nvPr/>
        </p:nvSpPr>
        <p:spPr>
          <a:xfrm>
            <a:off x="5352284" y="3403282"/>
            <a:ext cx="334142" cy="333770"/>
          </a:xfrm>
          <a:custGeom>
            <a:avLst/>
            <a:gdLst/>
            <a:ahLst/>
            <a:cxnLst/>
            <a:rect l="0" t="0" r="0" b="0"/>
            <a:pathLst>
              <a:path w="334142" h="333770">
                <a:moveTo>
                  <a:pt x="145545" y="0"/>
                </a:moveTo>
                <a:lnTo>
                  <a:pt x="136444" y="18204"/>
                </a:lnTo>
                <a:lnTo>
                  <a:pt x="128048" y="31186"/>
                </a:lnTo>
                <a:lnTo>
                  <a:pt x="116735" y="47460"/>
                </a:lnTo>
                <a:lnTo>
                  <a:pt x="103479" y="65931"/>
                </a:lnTo>
                <a:lnTo>
                  <a:pt x="92736" y="82054"/>
                </a:lnTo>
                <a:lnTo>
                  <a:pt x="83669" y="96612"/>
                </a:lnTo>
                <a:lnTo>
                  <a:pt x="75720" y="110128"/>
                </a:lnTo>
                <a:lnTo>
                  <a:pt x="67563" y="121996"/>
                </a:lnTo>
                <a:lnTo>
                  <a:pt x="59267" y="132766"/>
                </a:lnTo>
                <a:lnTo>
                  <a:pt x="50879" y="142803"/>
                </a:lnTo>
                <a:lnTo>
                  <a:pt x="44335" y="153305"/>
                </a:lnTo>
                <a:lnTo>
                  <a:pt x="39019" y="164116"/>
                </a:lnTo>
                <a:lnTo>
                  <a:pt x="34523" y="175133"/>
                </a:lnTo>
                <a:lnTo>
                  <a:pt x="29621" y="185335"/>
                </a:lnTo>
                <a:lnTo>
                  <a:pt x="24447" y="194994"/>
                </a:lnTo>
                <a:lnTo>
                  <a:pt x="19093" y="204291"/>
                </a:lnTo>
                <a:lnTo>
                  <a:pt x="14572" y="213347"/>
                </a:lnTo>
                <a:lnTo>
                  <a:pt x="10604" y="222241"/>
                </a:lnTo>
                <a:lnTo>
                  <a:pt x="7007" y="231028"/>
                </a:lnTo>
                <a:lnTo>
                  <a:pt x="4609" y="239744"/>
                </a:lnTo>
                <a:lnTo>
                  <a:pt x="3010" y="248412"/>
                </a:lnTo>
                <a:lnTo>
                  <a:pt x="1944" y="257048"/>
                </a:lnTo>
                <a:lnTo>
                  <a:pt x="1234" y="265663"/>
                </a:lnTo>
                <a:lnTo>
                  <a:pt x="760" y="274264"/>
                </a:lnTo>
                <a:lnTo>
                  <a:pt x="234" y="290487"/>
                </a:lnTo>
                <a:lnTo>
                  <a:pt x="0" y="304048"/>
                </a:lnTo>
                <a:lnTo>
                  <a:pt x="890" y="309379"/>
                </a:lnTo>
                <a:lnTo>
                  <a:pt x="4420" y="317842"/>
                </a:lnTo>
                <a:lnTo>
                  <a:pt x="7646" y="321432"/>
                </a:lnTo>
                <a:lnTo>
                  <a:pt x="16312" y="327961"/>
                </a:lnTo>
                <a:lnTo>
                  <a:pt x="26514" y="331498"/>
                </a:lnTo>
                <a:lnTo>
                  <a:pt x="31901" y="332441"/>
                </a:lnTo>
                <a:lnTo>
                  <a:pt x="38350" y="333070"/>
                </a:lnTo>
                <a:lnTo>
                  <a:pt x="45507" y="333489"/>
                </a:lnTo>
                <a:lnTo>
                  <a:pt x="53136" y="333769"/>
                </a:lnTo>
                <a:lnTo>
                  <a:pt x="60127" y="332050"/>
                </a:lnTo>
                <a:lnTo>
                  <a:pt x="66692" y="328999"/>
                </a:lnTo>
                <a:lnTo>
                  <a:pt x="72974" y="325060"/>
                </a:lnTo>
                <a:lnTo>
                  <a:pt x="80020" y="321482"/>
                </a:lnTo>
                <a:lnTo>
                  <a:pt x="87575" y="318144"/>
                </a:lnTo>
                <a:lnTo>
                  <a:pt x="95468" y="314966"/>
                </a:lnTo>
                <a:lnTo>
                  <a:pt x="103588" y="309990"/>
                </a:lnTo>
                <a:lnTo>
                  <a:pt x="111859" y="303815"/>
                </a:lnTo>
                <a:lnTo>
                  <a:pt x="120230" y="296841"/>
                </a:lnTo>
                <a:lnTo>
                  <a:pt x="128669" y="289334"/>
                </a:lnTo>
                <a:lnTo>
                  <a:pt x="145665" y="273373"/>
                </a:lnTo>
                <a:lnTo>
                  <a:pt x="265563" y="154281"/>
                </a:lnTo>
                <a:lnTo>
                  <a:pt x="278897" y="141907"/>
                </a:lnTo>
                <a:lnTo>
                  <a:pt x="289692" y="132704"/>
                </a:lnTo>
                <a:lnTo>
                  <a:pt x="298793" y="125617"/>
                </a:lnTo>
                <a:lnTo>
                  <a:pt x="305813" y="120892"/>
                </a:lnTo>
                <a:lnTo>
                  <a:pt x="311446" y="117743"/>
                </a:lnTo>
                <a:lnTo>
                  <a:pt x="334141" y="11144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038"/>
          <p:cNvSpPr/>
          <p:nvPr/>
        </p:nvSpPr>
        <p:spPr>
          <a:xfrm>
            <a:off x="620226" y="4054792"/>
            <a:ext cx="539919" cy="714313"/>
          </a:xfrm>
          <a:custGeom>
            <a:avLst/>
            <a:gdLst/>
            <a:ahLst/>
            <a:cxnLst/>
            <a:rect l="0" t="0" r="0" b="0"/>
            <a:pathLst>
              <a:path w="539919" h="714313">
                <a:moveTo>
                  <a:pt x="51286" y="162878"/>
                </a:moveTo>
                <a:lnTo>
                  <a:pt x="37633" y="158327"/>
                </a:lnTo>
                <a:lnTo>
                  <a:pt x="25851" y="153553"/>
                </a:lnTo>
                <a:lnTo>
                  <a:pt x="15216" y="149208"/>
                </a:lnTo>
                <a:lnTo>
                  <a:pt x="7315" y="147277"/>
                </a:lnTo>
                <a:lnTo>
                  <a:pt x="4827" y="147715"/>
                </a:lnTo>
                <a:lnTo>
                  <a:pt x="3168" y="148959"/>
                </a:lnTo>
                <a:lnTo>
                  <a:pt x="2062" y="150741"/>
                </a:lnTo>
                <a:lnTo>
                  <a:pt x="2278" y="152882"/>
                </a:lnTo>
                <a:lnTo>
                  <a:pt x="3374" y="155261"/>
                </a:lnTo>
                <a:lnTo>
                  <a:pt x="5057" y="157800"/>
                </a:lnTo>
                <a:lnTo>
                  <a:pt x="6927" y="165701"/>
                </a:lnTo>
                <a:lnTo>
                  <a:pt x="7426" y="170475"/>
                </a:lnTo>
                <a:lnTo>
                  <a:pt x="9663" y="175562"/>
                </a:lnTo>
                <a:lnTo>
                  <a:pt x="20962" y="193730"/>
                </a:lnTo>
                <a:lnTo>
                  <a:pt x="27648" y="212149"/>
                </a:lnTo>
                <a:lnTo>
                  <a:pt x="30765" y="223348"/>
                </a:lnTo>
                <a:lnTo>
                  <a:pt x="33795" y="235576"/>
                </a:lnTo>
                <a:lnTo>
                  <a:pt x="39702" y="261863"/>
                </a:lnTo>
                <a:lnTo>
                  <a:pt x="45503" y="289421"/>
                </a:lnTo>
                <a:lnTo>
                  <a:pt x="51256" y="320084"/>
                </a:lnTo>
                <a:lnTo>
                  <a:pt x="54123" y="336262"/>
                </a:lnTo>
                <a:lnTo>
                  <a:pt x="120169" y="606915"/>
                </a:lnTo>
                <a:lnTo>
                  <a:pt x="125783" y="633210"/>
                </a:lnTo>
                <a:lnTo>
                  <a:pt x="130478" y="652645"/>
                </a:lnTo>
                <a:lnTo>
                  <a:pt x="134561" y="667506"/>
                </a:lnTo>
                <a:lnTo>
                  <a:pt x="141637" y="688147"/>
                </a:lnTo>
                <a:lnTo>
                  <a:pt x="151401" y="709159"/>
                </a:lnTo>
                <a:lnTo>
                  <a:pt x="152931" y="714279"/>
                </a:lnTo>
                <a:lnTo>
                  <a:pt x="153340" y="714312"/>
                </a:lnTo>
                <a:lnTo>
                  <a:pt x="153612" y="713380"/>
                </a:lnTo>
                <a:lnTo>
                  <a:pt x="154084" y="697358"/>
                </a:lnTo>
                <a:lnTo>
                  <a:pt x="153172" y="683317"/>
                </a:lnTo>
                <a:lnTo>
                  <a:pt x="149591" y="667551"/>
                </a:lnTo>
                <a:lnTo>
                  <a:pt x="142220" y="638059"/>
                </a:lnTo>
                <a:lnTo>
                  <a:pt x="136786" y="613782"/>
                </a:lnTo>
                <a:lnTo>
                  <a:pt x="125536" y="559391"/>
                </a:lnTo>
                <a:lnTo>
                  <a:pt x="98792" y="448744"/>
                </a:lnTo>
                <a:lnTo>
                  <a:pt x="89624" y="414415"/>
                </a:lnTo>
                <a:lnTo>
                  <a:pt x="81607" y="386767"/>
                </a:lnTo>
                <a:lnTo>
                  <a:pt x="74358" y="363572"/>
                </a:lnTo>
                <a:lnTo>
                  <a:pt x="58682" y="317480"/>
                </a:lnTo>
                <a:lnTo>
                  <a:pt x="50502" y="294521"/>
                </a:lnTo>
                <a:lnTo>
                  <a:pt x="31253" y="235991"/>
                </a:lnTo>
                <a:lnTo>
                  <a:pt x="12855" y="177275"/>
                </a:lnTo>
                <a:lnTo>
                  <a:pt x="1503" y="138479"/>
                </a:lnTo>
                <a:lnTo>
                  <a:pt x="0" y="124704"/>
                </a:lnTo>
                <a:lnTo>
                  <a:pt x="903" y="113616"/>
                </a:lnTo>
                <a:lnTo>
                  <a:pt x="6033" y="98121"/>
                </a:lnTo>
                <a:lnTo>
                  <a:pt x="8735" y="93989"/>
                </a:lnTo>
                <a:lnTo>
                  <a:pt x="19915" y="82807"/>
                </a:lnTo>
                <a:lnTo>
                  <a:pt x="24657" y="80922"/>
                </a:lnTo>
                <a:lnTo>
                  <a:pt x="44983" y="77317"/>
                </a:lnTo>
                <a:lnTo>
                  <a:pt x="60867" y="73099"/>
                </a:lnTo>
                <a:lnTo>
                  <a:pt x="90426" y="65368"/>
                </a:lnTo>
                <a:lnTo>
                  <a:pt x="101192" y="61676"/>
                </a:lnTo>
                <a:lnTo>
                  <a:pt x="112179" y="57310"/>
                </a:lnTo>
                <a:lnTo>
                  <a:pt x="123314" y="52494"/>
                </a:lnTo>
                <a:lnTo>
                  <a:pt x="145024" y="46426"/>
                </a:lnTo>
                <a:lnTo>
                  <a:pt x="173786" y="39523"/>
                </a:lnTo>
                <a:lnTo>
                  <a:pt x="277096" y="17014"/>
                </a:lnTo>
                <a:lnTo>
                  <a:pt x="299933" y="13248"/>
                </a:lnTo>
                <a:lnTo>
                  <a:pt x="324683" y="9785"/>
                </a:lnTo>
                <a:lnTo>
                  <a:pt x="350708" y="6523"/>
                </a:lnTo>
                <a:lnTo>
                  <a:pt x="371868" y="4349"/>
                </a:lnTo>
                <a:lnTo>
                  <a:pt x="389785" y="2899"/>
                </a:lnTo>
                <a:lnTo>
                  <a:pt x="405540" y="1933"/>
                </a:lnTo>
                <a:lnTo>
                  <a:pt x="443364" y="859"/>
                </a:lnTo>
                <a:lnTo>
                  <a:pt x="53991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039"/>
          <p:cNvSpPr/>
          <p:nvPr/>
        </p:nvSpPr>
        <p:spPr>
          <a:xfrm>
            <a:off x="705802" y="4346257"/>
            <a:ext cx="471488" cy="68581"/>
          </a:xfrm>
          <a:custGeom>
            <a:avLst/>
            <a:gdLst/>
            <a:ahLst/>
            <a:cxnLst/>
            <a:rect l="0" t="0" r="0" b="0"/>
            <a:pathLst>
              <a:path w="471488" h="68581">
                <a:moveTo>
                  <a:pt x="0" y="68580"/>
                </a:moveTo>
                <a:lnTo>
                  <a:pt x="27305" y="68580"/>
                </a:lnTo>
                <a:lnTo>
                  <a:pt x="38206" y="67628"/>
                </a:lnTo>
                <a:lnTo>
                  <a:pt x="48330" y="66040"/>
                </a:lnTo>
                <a:lnTo>
                  <a:pt x="57938" y="64030"/>
                </a:lnTo>
                <a:lnTo>
                  <a:pt x="89663" y="56649"/>
                </a:lnTo>
                <a:lnTo>
                  <a:pt x="123192" y="48429"/>
                </a:lnTo>
                <a:lnTo>
                  <a:pt x="142136" y="42764"/>
                </a:lnTo>
                <a:lnTo>
                  <a:pt x="193664" y="26309"/>
                </a:lnTo>
                <a:lnTo>
                  <a:pt x="216739" y="20397"/>
                </a:lnTo>
                <a:lnTo>
                  <a:pt x="236885" y="16455"/>
                </a:lnTo>
                <a:lnTo>
                  <a:pt x="255078" y="13828"/>
                </a:lnTo>
                <a:lnTo>
                  <a:pt x="287993" y="8368"/>
                </a:lnTo>
                <a:lnTo>
                  <a:pt x="303438" y="5579"/>
                </a:lnTo>
                <a:lnTo>
                  <a:pt x="318497" y="3719"/>
                </a:lnTo>
                <a:lnTo>
                  <a:pt x="333299" y="2480"/>
                </a:lnTo>
                <a:lnTo>
                  <a:pt x="347929" y="1653"/>
                </a:lnTo>
                <a:lnTo>
                  <a:pt x="376885" y="735"/>
                </a:lnTo>
                <a:lnTo>
                  <a:pt x="47148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040"/>
          <p:cNvSpPr/>
          <p:nvPr/>
        </p:nvSpPr>
        <p:spPr>
          <a:xfrm>
            <a:off x="1118193" y="4325997"/>
            <a:ext cx="410570" cy="396041"/>
          </a:xfrm>
          <a:custGeom>
            <a:avLst/>
            <a:gdLst/>
            <a:ahLst/>
            <a:cxnLst/>
            <a:rect l="0" t="0" r="0" b="0"/>
            <a:pathLst>
              <a:path w="410570" h="396041">
                <a:moveTo>
                  <a:pt x="290554" y="28832"/>
                </a:moveTo>
                <a:lnTo>
                  <a:pt x="235490" y="1300"/>
                </a:lnTo>
                <a:lnTo>
                  <a:pt x="229080" y="0"/>
                </a:lnTo>
                <a:lnTo>
                  <a:pt x="222901" y="86"/>
                </a:lnTo>
                <a:lnTo>
                  <a:pt x="210956" y="1769"/>
                </a:lnTo>
                <a:lnTo>
                  <a:pt x="199297" y="2517"/>
                </a:lnTo>
                <a:lnTo>
                  <a:pt x="192568" y="3668"/>
                </a:lnTo>
                <a:lnTo>
                  <a:pt x="185225" y="5389"/>
                </a:lnTo>
                <a:lnTo>
                  <a:pt x="177472" y="7489"/>
                </a:lnTo>
                <a:lnTo>
                  <a:pt x="170399" y="10793"/>
                </a:lnTo>
                <a:lnTo>
                  <a:pt x="163778" y="14901"/>
                </a:lnTo>
                <a:lnTo>
                  <a:pt x="157459" y="19545"/>
                </a:lnTo>
                <a:lnTo>
                  <a:pt x="147532" y="28356"/>
                </a:lnTo>
                <a:lnTo>
                  <a:pt x="121261" y="53386"/>
                </a:lnTo>
                <a:lnTo>
                  <a:pt x="109112" y="66156"/>
                </a:lnTo>
                <a:lnTo>
                  <a:pt x="98155" y="78480"/>
                </a:lnTo>
                <a:lnTo>
                  <a:pt x="87993" y="90506"/>
                </a:lnTo>
                <a:lnTo>
                  <a:pt x="69082" y="114028"/>
                </a:lnTo>
                <a:lnTo>
                  <a:pt x="60038" y="125634"/>
                </a:lnTo>
                <a:lnTo>
                  <a:pt x="50199" y="142897"/>
                </a:lnTo>
                <a:lnTo>
                  <a:pt x="39830" y="163930"/>
                </a:lnTo>
                <a:lnTo>
                  <a:pt x="29107" y="187478"/>
                </a:lnTo>
                <a:lnTo>
                  <a:pt x="21006" y="206986"/>
                </a:lnTo>
                <a:lnTo>
                  <a:pt x="14653" y="223802"/>
                </a:lnTo>
                <a:lnTo>
                  <a:pt x="9465" y="238822"/>
                </a:lnTo>
                <a:lnTo>
                  <a:pt x="6006" y="252645"/>
                </a:lnTo>
                <a:lnTo>
                  <a:pt x="3701" y="265671"/>
                </a:lnTo>
                <a:lnTo>
                  <a:pt x="2163" y="278165"/>
                </a:lnTo>
                <a:lnTo>
                  <a:pt x="1138" y="290304"/>
                </a:lnTo>
                <a:lnTo>
                  <a:pt x="455" y="302207"/>
                </a:lnTo>
                <a:lnTo>
                  <a:pt x="0" y="313953"/>
                </a:lnTo>
                <a:lnTo>
                  <a:pt x="1601" y="326545"/>
                </a:lnTo>
                <a:lnTo>
                  <a:pt x="4574" y="339702"/>
                </a:lnTo>
                <a:lnTo>
                  <a:pt x="8461" y="353237"/>
                </a:lnTo>
                <a:lnTo>
                  <a:pt x="12004" y="364165"/>
                </a:lnTo>
                <a:lnTo>
                  <a:pt x="15319" y="373354"/>
                </a:lnTo>
                <a:lnTo>
                  <a:pt x="18482" y="381386"/>
                </a:lnTo>
                <a:lnTo>
                  <a:pt x="22495" y="386741"/>
                </a:lnTo>
                <a:lnTo>
                  <a:pt x="27075" y="390311"/>
                </a:lnTo>
                <a:lnTo>
                  <a:pt x="32034" y="392691"/>
                </a:lnTo>
                <a:lnTo>
                  <a:pt x="38197" y="394277"/>
                </a:lnTo>
                <a:lnTo>
                  <a:pt x="45164" y="395335"/>
                </a:lnTo>
                <a:lnTo>
                  <a:pt x="52665" y="396040"/>
                </a:lnTo>
                <a:lnTo>
                  <a:pt x="59572" y="395558"/>
                </a:lnTo>
                <a:lnTo>
                  <a:pt x="72325" y="392482"/>
                </a:lnTo>
                <a:lnTo>
                  <a:pt x="84343" y="387940"/>
                </a:lnTo>
                <a:lnTo>
                  <a:pt x="90215" y="385394"/>
                </a:lnTo>
                <a:lnTo>
                  <a:pt x="101819" y="374947"/>
                </a:lnTo>
                <a:lnTo>
                  <a:pt x="107581" y="368161"/>
                </a:lnTo>
                <a:lnTo>
                  <a:pt x="113327" y="360779"/>
                </a:lnTo>
                <a:lnTo>
                  <a:pt x="119063" y="353000"/>
                </a:lnTo>
                <a:lnTo>
                  <a:pt x="130516" y="336737"/>
                </a:lnTo>
                <a:lnTo>
                  <a:pt x="141956" y="319984"/>
                </a:lnTo>
                <a:lnTo>
                  <a:pt x="147674" y="310564"/>
                </a:lnTo>
                <a:lnTo>
                  <a:pt x="153390" y="300473"/>
                </a:lnTo>
                <a:lnTo>
                  <a:pt x="164822" y="279102"/>
                </a:lnTo>
                <a:lnTo>
                  <a:pt x="210544" y="188806"/>
                </a:lnTo>
                <a:lnTo>
                  <a:pt x="215307" y="177392"/>
                </a:lnTo>
                <a:lnTo>
                  <a:pt x="219434" y="165972"/>
                </a:lnTo>
                <a:lnTo>
                  <a:pt x="223138" y="154549"/>
                </a:lnTo>
                <a:lnTo>
                  <a:pt x="226560" y="143124"/>
                </a:lnTo>
                <a:lnTo>
                  <a:pt x="232902" y="120269"/>
                </a:lnTo>
                <a:lnTo>
                  <a:pt x="234974" y="107888"/>
                </a:lnTo>
                <a:lnTo>
                  <a:pt x="236356" y="94871"/>
                </a:lnTo>
                <a:lnTo>
                  <a:pt x="237277" y="81431"/>
                </a:lnTo>
                <a:lnTo>
                  <a:pt x="238843" y="70566"/>
                </a:lnTo>
                <a:lnTo>
                  <a:pt x="240840" y="61417"/>
                </a:lnTo>
                <a:lnTo>
                  <a:pt x="243124" y="53413"/>
                </a:lnTo>
                <a:lnTo>
                  <a:pt x="243694" y="47125"/>
                </a:lnTo>
                <a:lnTo>
                  <a:pt x="243122" y="41980"/>
                </a:lnTo>
                <a:lnTo>
                  <a:pt x="240305" y="30188"/>
                </a:lnTo>
                <a:lnTo>
                  <a:pt x="239910" y="26879"/>
                </a:lnTo>
                <a:lnTo>
                  <a:pt x="242010" y="35902"/>
                </a:lnTo>
                <a:lnTo>
                  <a:pt x="243904" y="44975"/>
                </a:lnTo>
                <a:lnTo>
                  <a:pt x="246119" y="53882"/>
                </a:lnTo>
                <a:lnTo>
                  <a:pt x="248548" y="62677"/>
                </a:lnTo>
                <a:lnTo>
                  <a:pt x="251120" y="71398"/>
                </a:lnTo>
                <a:lnTo>
                  <a:pt x="253787" y="83879"/>
                </a:lnTo>
                <a:lnTo>
                  <a:pt x="256518" y="98868"/>
                </a:lnTo>
                <a:lnTo>
                  <a:pt x="259291" y="115528"/>
                </a:lnTo>
                <a:lnTo>
                  <a:pt x="263044" y="133302"/>
                </a:lnTo>
                <a:lnTo>
                  <a:pt x="267452" y="151819"/>
                </a:lnTo>
                <a:lnTo>
                  <a:pt x="283662" y="215792"/>
                </a:lnTo>
                <a:lnTo>
                  <a:pt x="288817" y="231577"/>
                </a:lnTo>
                <a:lnTo>
                  <a:pt x="295111" y="248768"/>
                </a:lnTo>
                <a:lnTo>
                  <a:pt x="302164" y="266896"/>
                </a:lnTo>
                <a:lnTo>
                  <a:pt x="308772" y="280887"/>
                </a:lnTo>
                <a:lnTo>
                  <a:pt x="315082" y="292119"/>
                </a:lnTo>
                <a:lnTo>
                  <a:pt x="321193" y="301512"/>
                </a:lnTo>
                <a:lnTo>
                  <a:pt x="327173" y="308727"/>
                </a:lnTo>
                <a:lnTo>
                  <a:pt x="338896" y="319282"/>
                </a:lnTo>
                <a:lnTo>
                  <a:pt x="350457" y="327149"/>
                </a:lnTo>
                <a:lnTo>
                  <a:pt x="356207" y="330580"/>
                </a:lnTo>
                <a:lnTo>
                  <a:pt x="367676" y="334393"/>
                </a:lnTo>
                <a:lnTo>
                  <a:pt x="373401" y="335409"/>
                </a:lnTo>
                <a:lnTo>
                  <a:pt x="379123" y="335135"/>
                </a:lnTo>
                <a:lnTo>
                  <a:pt x="390560" y="332289"/>
                </a:lnTo>
                <a:lnTo>
                  <a:pt x="399454" y="330390"/>
                </a:lnTo>
                <a:lnTo>
                  <a:pt x="410569" y="3288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041"/>
          <p:cNvSpPr/>
          <p:nvPr/>
        </p:nvSpPr>
        <p:spPr>
          <a:xfrm>
            <a:off x="1580197" y="4286250"/>
            <a:ext cx="377191" cy="419140"/>
          </a:xfrm>
          <a:custGeom>
            <a:avLst/>
            <a:gdLst/>
            <a:ahLst/>
            <a:cxnLst/>
            <a:rect l="0" t="0" r="0" b="0"/>
            <a:pathLst>
              <a:path w="377191" h="419140">
                <a:moveTo>
                  <a:pt x="0" y="60007"/>
                </a:moveTo>
                <a:lnTo>
                  <a:pt x="0" y="73660"/>
                </a:lnTo>
                <a:lnTo>
                  <a:pt x="2540" y="85442"/>
                </a:lnTo>
                <a:lnTo>
                  <a:pt x="6844" y="97029"/>
                </a:lnTo>
                <a:lnTo>
                  <a:pt x="11932" y="108529"/>
                </a:lnTo>
                <a:lnTo>
                  <a:pt x="19908" y="119990"/>
                </a:lnTo>
                <a:lnTo>
                  <a:pt x="24702" y="125713"/>
                </a:lnTo>
                <a:lnTo>
                  <a:pt x="32661" y="140959"/>
                </a:lnTo>
                <a:lnTo>
                  <a:pt x="42729" y="162552"/>
                </a:lnTo>
                <a:lnTo>
                  <a:pt x="54203" y="188378"/>
                </a:lnTo>
                <a:lnTo>
                  <a:pt x="77113" y="237394"/>
                </a:lnTo>
                <a:lnTo>
                  <a:pt x="88556" y="261132"/>
                </a:lnTo>
                <a:lnTo>
                  <a:pt x="98090" y="279815"/>
                </a:lnTo>
                <a:lnTo>
                  <a:pt x="106351" y="295129"/>
                </a:lnTo>
                <a:lnTo>
                  <a:pt x="113763" y="308195"/>
                </a:lnTo>
                <a:lnTo>
                  <a:pt x="129619" y="337953"/>
                </a:lnTo>
                <a:lnTo>
                  <a:pt x="137847" y="353890"/>
                </a:lnTo>
                <a:lnTo>
                  <a:pt x="146191" y="367371"/>
                </a:lnTo>
                <a:lnTo>
                  <a:pt x="154611" y="379217"/>
                </a:lnTo>
                <a:lnTo>
                  <a:pt x="163081" y="389971"/>
                </a:lnTo>
                <a:lnTo>
                  <a:pt x="169681" y="398093"/>
                </a:lnTo>
                <a:lnTo>
                  <a:pt x="179554" y="409657"/>
                </a:lnTo>
                <a:lnTo>
                  <a:pt x="187117" y="415433"/>
                </a:lnTo>
                <a:lnTo>
                  <a:pt x="193653" y="417999"/>
                </a:lnTo>
                <a:lnTo>
                  <a:pt x="199733" y="419139"/>
                </a:lnTo>
                <a:lnTo>
                  <a:pt x="201735" y="418491"/>
                </a:lnTo>
                <a:lnTo>
                  <a:pt x="203070" y="417107"/>
                </a:lnTo>
                <a:lnTo>
                  <a:pt x="207489" y="408067"/>
                </a:lnTo>
                <a:lnTo>
                  <a:pt x="209764" y="403490"/>
                </a:lnTo>
                <a:lnTo>
                  <a:pt x="212291" y="393323"/>
                </a:lnTo>
                <a:lnTo>
                  <a:pt x="212965" y="387946"/>
                </a:lnTo>
                <a:lnTo>
                  <a:pt x="218464" y="353072"/>
                </a:lnTo>
                <a:lnTo>
                  <a:pt x="226126" y="311094"/>
                </a:lnTo>
                <a:lnTo>
                  <a:pt x="234168" y="275106"/>
                </a:lnTo>
                <a:lnTo>
                  <a:pt x="238979" y="254842"/>
                </a:lnTo>
                <a:lnTo>
                  <a:pt x="245045" y="232759"/>
                </a:lnTo>
                <a:lnTo>
                  <a:pt x="259404" y="185364"/>
                </a:lnTo>
                <a:lnTo>
                  <a:pt x="266281" y="166438"/>
                </a:lnTo>
                <a:lnTo>
                  <a:pt x="272770" y="150964"/>
                </a:lnTo>
                <a:lnTo>
                  <a:pt x="279002" y="137790"/>
                </a:lnTo>
                <a:lnTo>
                  <a:pt x="284109" y="125197"/>
                </a:lnTo>
                <a:lnTo>
                  <a:pt x="288466" y="112992"/>
                </a:lnTo>
                <a:lnTo>
                  <a:pt x="292323" y="101046"/>
                </a:lnTo>
                <a:lnTo>
                  <a:pt x="298704" y="88319"/>
                </a:lnTo>
                <a:lnTo>
                  <a:pt x="306769" y="75072"/>
                </a:lnTo>
                <a:lnTo>
                  <a:pt x="315955" y="61477"/>
                </a:lnTo>
                <a:lnTo>
                  <a:pt x="323984" y="50510"/>
                </a:lnTo>
                <a:lnTo>
                  <a:pt x="331242" y="41293"/>
                </a:lnTo>
                <a:lnTo>
                  <a:pt x="337986" y="33243"/>
                </a:lnTo>
                <a:lnTo>
                  <a:pt x="344386" y="25972"/>
                </a:lnTo>
                <a:lnTo>
                  <a:pt x="356578" y="12813"/>
                </a:lnTo>
                <a:lnTo>
                  <a:pt x="365807" y="5695"/>
                </a:lnTo>
                <a:lnTo>
                  <a:pt x="37719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042"/>
          <p:cNvSpPr/>
          <p:nvPr/>
        </p:nvSpPr>
        <p:spPr>
          <a:xfrm>
            <a:off x="2061842" y="4321274"/>
            <a:ext cx="197965" cy="375704"/>
          </a:xfrm>
          <a:custGeom>
            <a:avLst/>
            <a:gdLst/>
            <a:ahLst/>
            <a:cxnLst/>
            <a:rect l="0" t="0" r="0" b="0"/>
            <a:pathLst>
              <a:path w="197965" h="375704">
                <a:moveTo>
                  <a:pt x="32705" y="16411"/>
                </a:moveTo>
                <a:lnTo>
                  <a:pt x="28154" y="30063"/>
                </a:lnTo>
                <a:lnTo>
                  <a:pt x="25861" y="35990"/>
                </a:lnTo>
                <a:lnTo>
                  <a:pt x="20773" y="47655"/>
                </a:lnTo>
                <a:lnTo>
                  <a:pt x="19036" y="54385"/>
                </a:lnTo>
                <a:lnTo>
                  <a:pt x="17877" y="61730"/>
                </a:lnTo>
                <a:lnTo>
                  <a:pt x="11467" y="125904"/>
                </a:lnTo>
                <a:lnTo>
                  <a:pt x="9021" y="143699"/>
                </a:lnTo>
                <a:lnTo>
                  <a:pt x="6438" y="158419"/>
                </a:lnTo>
                <a:lnTo>
                  <a:pt x="3764" y="171091"/>
                </a:lnTo>
                <a:lnTo>
                  <a:pt x="1981" y="186206"/>
                </a:lnTo>
                <a:lnTo>
                  <a:pt x="792" y="202950"/>
                </a:lnTo>
                <a:lnTo>
                  <a:pt x="0" y="220780"/>
                </a:lnTo>
                <a:lnTo>
                  <a:pt x="424" y="240287"/>
                </a:lnTo>
                <a:lnTo>
                  <a:pt x="1659" y="260912"/>
                </a:lnTo>
                <a:lnTo>
                  <a:pt x="3436" y="282281"/>
                </a:lnTo>
                <a:lnTo>
                  <a:pt x="6524" y="299385"/>
                </a:lnTo>
                <a:lnTo>
                  <a:pt x="10489" y="313645"/>
                </a:lnTo>
                <a:lnTo>
                  <a:pt x="15037" y="326010"/>
                </a:lnTo>
                <a:lnTo>
                  <a:pt x="19021" y="336157"/>
                </a:lnTo>
                <a:lnTo>
                  <a:pt x="22630" y="344828"/>
                </a:lnTo>
                <a:lnTo>
                  <a:pt x="25988" y="352513"/>
                </a:lnTo>
                <a:lnTo>
                  <a:pt x="30132" y="358589"/>
                </a:lnTo>
                <a:lnTo>
                  <a:pt x="34800" y="363592"/>
                </a:lnTo>
                <a:lnTo>
                  <a:pt x="39816" y="367880"/>
                </a:lnTo>
                <a:lnTo>
                  <a:pt x="45066" y="370738"/>
                </a:lnTo>
                <a:lnTo>
                  <a:pt x="50471" y="372644"/>
                </a:lnTo>
                <a:lnTo>
                  <a:pt x="55979" y="373915"/>
                </a:lnTo>
                <a:lnTo>
                  <a:pt x="61556" y="374762"/>
                </a:lnTo>
                <a:lnTo>
                  <a:pt x="67179" y="375326"/>
                </a:lnTo>
                <a:lnTo>
                  <a:pt x="72833" y="375703"/>
                </a:lnTo>
                <a:lnTo>
                  <a:pt x="78507" y="375001"/>
                </a:lnTo>
                <a:lnTo>
                  <a:pt x="84195" y="373581"/>
                </a:lnTo>
                <a:lnTo>
                  <a:pt x="89891" y="371682"/>
                </a:lnTo>
                <a:lnTo>
                  <a:pt x="95594" y="368511"/>
                </a:lnTo>
                <a:lnTo>
                  <a:pt x="101301" y="364491"/>
                </a:lnTo>
                <a:lnTo>
                  <a:pt x="107011" y="359907"/>
                </a:lnTo>
                <a:lnTo>
                  <a:pt x="112722" y="354946"/>
                </a:lnTo>
                <a:lnTo>
                  <a:pt x="118435" y="349733"/>
                </a:lnTo>
                <a:lnTo>
                  <a:pt x="124148" y="344353"/>
                </a:lnTo>
                <a:lnTo>
                  <a:pt x="128910" y="337909"/>
                </a:lnTo>
                <a:lnTo>
                  <a:pt x="133037" y="330755"/>
                </a:lnTo>
                <a:lnTo>
                  <a:pt x="136740" y="323128"/>
                </a:lnTo>
                <a:lnTo>
                  <a:pt x="141114" y="315187"/>
                </a:lnTo>
                <a:lnTo>
                  <a:pt x="145935" y="307035"/>
                </a:lnTo>
                <a:lnTo>
                  <a:pt x="151054" y="298743"/>
                </a:lnTo>
                <a:lnTo>
                  <a:pt x="155419" y="289404"/>
                </a:lnTo>
                <a:lnTo>
                  <a:pt x="159282" y="279369"/>
                </a:lnTo>
                <a:lnTo>
                  <a:pt x="181427" y="213133"/>
                </a:lnTo>
                <a:lnTo>
                  <a:pt x="187098" y="190421"/>
                </a:lnTo>
                <a:lnTo>
                  <a:pt x="191831" y="166708"/>
                </a:lnTo>
                <a:lnTo>
                  <a:pt x="195939" y="142327"/>
                </a:lnTo>
                <a:lnTo>
                  <a:pt x="197725" y="121310"/>
                </a:lnTo>
                <a:lnTo>
                  <a:pt x="197964" y="102536"/>
                </a:lnTo>
                <a:lnTo>
                  <a:pt x="196641" y="70881"/>
                </a:lnTo>
                <a:lnTo>
                  <a:pt x="196053" y="47287"/>
                </a:lnTo>
                <a:lnTo>
                  <a:pt x="193991" y="37947"/>
                </a:lnTo>
                <a:lnTo>
                  <a:pt x="190711" y="29816"/>
                </a:lnTo>
                <a:lnTo>
                  <a:pt x="186620" y="22490"/>
                </a:lnTo>
                <a:lnTo>
                  <a:pt x="181988" y="16654"/>
                </a:lnTo>
                <a:lnTo>
                  <a:pt x="176994" y="11810"/>
                </a:lnTo>
                <a:lnTo>
                  <a:pt x="171760" y="7629"/>
                </a:lnTo>
                <a:lnTo>
                  <a:pt x="166366" y="4841"/>
                </a:lnTo>
                <a:lnTo>
                  <a:pt x="160865" y="2982"/>
                </a:lnTo>
                <a:lnTo>
                  <a:pt x="155292" y="1743"/>
                </a:lnTo>
                <a:lnTo>
                  <a:pt x="148720" y="917"/>
                </a:lnTo>
                <a:lnTo>
                  <a:pt x="141481" y="367"/>
                </a:lnTo>
                <a:lnTo>
                  <a:pt x="133797" y="0"/>
                </a:lnTo>
                <a:lnTo>
                  <a:pt x="126770" y="707"/>
                </a:lnTo>
                <a:lnTo>
                  <a:pt x="120180" y="2132"/>
                </a:lnTo>
                <a:lnTo>
                  <a:pt x="113881" y="4034"/>
                </a:lnTo>
                <a:lnTo>
                  <a:pt x="105872" y="7207"/>
                </a:lnTo>
                <a:lnTo>
                  <a:pt x="96723" y="11227"/>
                </a:lnTo>
                <a:lnTo>
                  <a:pt x="70723" y="23448"/>
                </a:lnTo>
                <a:lnTo>
                  <a:pt x="63766" y="26817"/>
                </a:lnTo>
                <a:lnTo>
                  <a:pt x="57222" y="30968"/>
                </a:lnTo>
                <a:lnTo>
                  <a:pt x="50955" y="35641"/>
                </a:lnTo>
                <a:lnTo>
                  <a:pt x="44872" y="40661"/>
                </a:lnTo>
                <a:lnTo>
                  <a:pt x="38911" y="44960"/>
                </a:lnTo>
                <a:lnTo>
                  <a:pt x="33032" y="48779"/>
                </a:lnTo>
                <a:lnTo>
                  <a:pt x="15560" y="6784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043"/>
          <p:cNvSpPr/>
          <p:nvPr/>
        </p:nvSpPr>
        <p:spPr>
          <a:xfrm>
            <a:off x="2343150" y="4277677"/>
            <a:ext cx="291465" cy="400857"/>
          </a:xfrm>
          <a:custGeom>
            <a:avLst/>
            <a:gdLst/>
            <a:ahLst/>
            <a:cxnLst/>
            <a:rect l="0" t="0" r="0" b="0"/>
            <a:pathLst>
              <a:path w="291465" h="400857">
                <a:moveTo>
                  <a:pt x="0" y="25718"/>
                </a:moveTo>
                <a:lnTo>
                  <a:pt x="4550" y="39370"/>
                </a:lnTo>
                <a:lnTo>
                  <a:pt x="9325" y="51153"/>
                </a:lnTo>
                <a:lnTo>
                  <a:pt x="13669" y="62740"/>
                </a:lnTo>
                <a:lnTo>
                  <a:pt x="15600" y="74239"/>
                </a:lnTo>
                <a:lnTo>
                  <a:pt x="18020" y="79973"/>
                </a:lnTo>
                <a:lnTo>
                  <a:pt x="25788" y="91424"/>
                </a:lnTo>
                <a:lnTo>
                  <a:pt x="29575" y="99049"/>
                </a:lnTo>
                <a:lnTo>
                  <a:pt x="33051" y="107943"/>
                </a:lnTo>
                <a:lnTo>
                  <a:pt x="45475" y="145041"/>
                </a:lnTo>
                <a:lnTo>
                  <a:pt x="68884" y="210295"/>
                </a:lnTo>
                <a:lnTo>
                  <a:pt x="73545" y="224970"/>
                </a:lnTo>
                <a:lnTo>
                  <a:pt x="81264" y="251434"/>
                </a:lnTo>
                <a:lnTo>
                  <a:pt x="101494" y="324740"/>
                </a:lnTo>
                <a:lnTo>
                  <a:pt x="106715" y="341271"/>
                </a:lnTo>
                <a:lnTo>
                  <a:pt x="112101" y="357054"/>
                </a:lnTo>
                <a:lnTo>
                  <a:pt x="117596" y="372339"/>
                </a:lnTo>
                <a:lnTo>
                  <a:pt x="121260" y="383481"/>
                </a:lnTo>
                <a:lnTo>
                  <a:pt x="123702" y="391861"/>
                </a:lnTo>
                <a:lnTo>
                  <a:pt x="125330" y="398401"/>
                </a:lnTo>
                <a:lnTo>
                  <a:pt x="126416" y="400856"/>
                </a:lnTo>
                <a:lnTo>
                  <a:pt x="127140" y="400587"/>
                </a:lnTo>
                <a:lnTo>
                  <a:pt x="127944" y="395209"/>
                </a:lnTo>
                <a:lnTo>
                  <a:pt x="128301" y="386468"/>
                </a:lnTo>
                <a:lnTo>
                  <a:pt x="127444" y="380518"/>
                </a:lnTo>
                <a:lnTo>
                  <a:pt x="125920" y="373694"/>
                </a:lnTo>
                <a:lnTo>
                  <a:pt x="123951" y="366287"/>
                </a:lnTo>
                <a:lnTo>
                  <a:pt x="119224" y="350437"/>
                </a:lnTo>
                <a:lnTo>
                  <a:pt x="116630" y="342209"/>
                </a:lnTo>
                <a:lnTo>
                  <a:pt x="115853" y="329105"/>
                </a:lnTo>
                <a:lnTo>
                  <a:pt x="116288" y="312748"/>
                </a:lnTo>
                <a:lnTo>
                  <a:pt x="117530" y="294224"/>
                </a:lnTo>
                <a:lnTo>
                  <a:pt x="119311" y="275207"/>
                </a:lnTo>
                <a:lnTo>
                  <a:pt x="123829" y="236297"/>
                </a:lnTo>
                <a:lnTo>
                  <a:pt x="127320" y="216586"/>
                </a:lnTo>
                <a:lnTo>
                  <a:pt x="131553" y="196778"/>
                </a:lnTo>
                <a:lnTo>
                  <a:pt x="147482" y="130733"/>
                </a:lnTo>
                <a:lnTo>
                  <a:pt x="151661" y="118588"/>
                </a:lnTo>
                <a:lnTo>
                  <a:pt x="156352" y="107634"/>
                </a:lnTo>
                <a:lnTo>
                  <a:pt x="161385" y="97473"/>
                </a:lnTo>
                <a:lnTo>
                  <a:pt x="166645" y="88795"/>
                </a:lnTo>
                <a:lnTo>
                  <a:pt x="172056" y="81104"/>
                </a:lnTo>
                <a:lnTo>
                  <a:pt x="177569" y="74072"/>
                </a:lnTo>
                <a:lnTo>
                  <a:pt x="184101" y="67479"/>
                </a:lnTo>
                <a:lnTo>
                  <a:pt x="191314" y="61179"/>
                </a:lnTo>
                <a:lnTo>
                  <a:pt x="198980" y="55073"/>
                </a:lnTo>
                <a:lnTo>
                  <a:pt x="205996" y="49098"/>
                </a:lnTo>
                <a:lnTo>
                  <a:pt x="212578" y="43210"/>
                </a:lnTo>
                <a:lnTo>
                  <a:pt x="218871" y="37379"/>
                </a:lnTo>
                <a:lnTo>
                  <a:pt x="225924" y="31587"/>
                </a:lnTo>
                <a:lnTo>
                  <a:pt x="233483" y="25820"/>
                </a:lnTo>
                <a:lnTo>
                  <a:pt x="241380" y="20071"/>
                </a:lnTo>
                <a:lnTo>
                  <a:pt x="250455" y="15286"/>
                </a:lnTo>
                <a:lnTo>
                  <a:pt x="260315" y="11143"/>
                </a:lnTo>
                <a:lnTo>
                  <a:pt x="29146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044"/>
          <p:cNvSpPr/>
          <p:nvPr/>
        </p:nvSpPr>
        <p:spPr>
          <a:xfrm>
            <a:off x="2728912" y="4286250"/>
            <a:ext cx="60008" cy="354129"/>
          </a:xfrm>
          <a:custGeom>
            <a:avLst/>
            <a:gdLst/>
            <a:ahLst/>
            <a:cxnLst/>
            <a:rect l="0" t="0" r="0" b="0"/>
            <a:pathLst>
              <a:path w="60008" h="354129">
                <a:moveTo>
                  <a:pt x="0" y="0"/>
                </a:moveTo>
                <a:lnTo>
                  <a:pt x="4551" y="22754"/>
                </a:lnTo>
                <a:lnTo>
                  <a:pt x="5892" y="31362"/>
                </a:lnTo>
                <a:lnTo>
                  <a:pt x="6785" y="39005"/>
                </a:lnTo>
                <a:lnTo>
                  <a:pt x="7381" y="46006"/>
                </a:lnTo>
                <a:lnTo>
                  <a:pt x="6826" y="53530"/>
                </a:lnTo>
                <a:lnTo>
                  <a:pt x="5503" y="61404"/>
                </a:lnTo>
                <a:lnTo>
                  <a:pt x="3669" y="69511"/>
                </a:lnTo>
                <a:lnTo>
                  <a:pt x="3398" y="78726"/>
                </a:lnTo>
                <a:lnTo>
                  <a:pt x="4170" y="88679"/>
                </a:lnTo>
                <a:lnTo>
                  <a:pt x="5638" y="99124"/>
                </a:lnTo>
                <a:lnTo>
                  <a:pt x="12254" y="163884"/>
                </a:lnTo>
                <a:lnTo>
                  <a:pt x="13884" y="184503"/>
                </a:lnTo>
                <a:lnTo>
                  <a:pt x="14971" y="202060"/>
                </a:lnTo>
                <a:lnTo>
                  <a:pt x="15696" y="217574"/>
                </a:lnTo>
                <a:lnTo>
                  <a:pt x="18084" y="234584"/>
                </a:lnTo>
                <a:lnTo>
                  <a:pt x="21581" y="252592"/>
                </a:lnTo>
                <a:lnTo>
                  <a:pt x="36331" y="315748"/>
                </a:lnTo>
                <a:lnTo>
                  <a:pt x="39460" y="325751"/>
                </a:lnTo>
                <a:lnTo>
                  <a:pt x="42499" y="333372"/>
                </a:lnTo>
                <a:lnTo>
                  <a:pt x="45478" y="339406"/>
                </a:lnTo>
                <a:lnTo>
                  <a:pt x="47464" y="344380"/>
                </a:lnTo>
                <a:lnTo>
                  <a:pt x="48787" y="348649"/>
                </a:lnTo>
                <a:lnTo>
                  <a:pt x="50258" y="354028"/>
                </a:lnTo>
                <a:lnTo>
                  <a:pt x="50651" y="354128"/>
                </a:lnTo>
                <a:lnTo>
                  <a:pt x="52039" y="350747"/>
                </a:lnTo>
                <a:lnTo>
                  <a:pt x="60007" y="3343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045"/>
          <p:cNvSpPr/>
          <p:nvPr/>
        </p:nvSpPr>
        <p:spPr>
          <a:xfrm>
            <a:off x="2943225" y="4046220"/>
            <a:ext cx="94298" cy="617221"/>
          </a:xfrm>
          <a:custGeom>
            <a:avLst/>
            <a:gdLst/>
            <a:ahLst/>
            <a:cxnLst/>
            <a:rect l="0" t="0" r="0" b="0"/>
            <a:pathLst>
              <a:path w="94298" h="617221">
                <a:moveTo>
                  <a:pt x="0" y="0"/>
                </a:moveTo>
                <a:lnTo>
                  <a:pt x="0" y="18203"/>
                </a:lnTo>
                <a:lnTo>
                  <a:pt x="2539" y="34760"/>
                </a:lnTo>
                <a:lnTo>
                  <a:pt x="11931" y="73223"/>
                </a:lnTo>
                <a:lnTo>
                  <a:pt x="13669" y="88821"/>
                </a:lnTo>
                <a:lnTo>
                  <a:pt x="14828" y="107791"/>
                </a:lnTo>
                <a:lnTo>
                  <a:pt x="15600" y="129011"/>
                </a:lnTo>
                <a:lnTo>
                  <a:pt x="18020" y="154587"/>
                </a:lnTo>
                <a:lnTo>
                  <a:pt x="21538" y="183068"/>
                </a:lnTo>
                <a:lnTo>
                  <a:pt x="25788" y="213485"/>
                </a:lnTo>
                <a:lnTo>
                  <a:pt x="33051" y="275222"/>
                </a:lnTo>
                <a:lnTo>
                  <a:pt x="36321" y="306354"/>
                </a:lnTo>
                <a:lnTo>
                  <a:pt x="39454" y="331871"/>
                </a:lnTo>
                <a:lnTo>
                  <a:pt x="42495" y="353645"/>
                </a:lnTo>
                <a:lnTo>
                  <a:pt x="70224" y="531351"/>
                </a:lnTo>
                <a:lnTo>
                  <a:pt x="73486" y="547592"/>
                </a:lnTo>
                <a:lnTo>
                  <a:pt x="76613" y="560324"/>
                </a:lnTo>
                <a:lnTo>
                  <a:pt x="79650" y="570717"/>
                </a:lnTo>
                <a:lnTo>
                  <a:pt x="82627" y="579550"/>
                </a:lnTo>
                <a:lnTo>
                  <a:pt x="85565" y="587344"/>
                </a:lnTo>
                <a:lnTo>
                  <a:pt x="88475" y="594445"/>
                </a:lnTo>
                <a:lnTo>
                  <a:pt x="90416" y="600132"/>
                </a:lnTo>
                <a:lnTo>
                  <a:pt x="91710" y="604875"/>
                </a:lnTo>
                <a:lnTo>
                  <a:pt x="94297" y="6172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046"/>
          <p:cNvSpPr/>
          <p:nvPr/>
        </p:nvSpPr>
        <p:spPr>
          <a:xfrm>
            <a:off x="2917507" y="4202290"/>
            <a:ext cx="582931" cy="425097"/>
          </a:xfrm>
          <a:custGeom>
            <a:avLst/>
            <a:gdLst/>
            <a:ahLst/>
            <a:cxnLst/>
            <a:rect l="0" t="0" r="0" b="0"/>
            <a:pathLst>
              <a:path w="582931" h="425097">
                <a:moveTo>
                  <a:pt x="0" y="212547"/>
                </a:moveTo>
                <a:lnTo>
                  <a:pt x="12735" y="218439"/>
                </a:lnTo>
                <a:lnTo>
                  <a:pt x="19313" y="219928"/>
                </a:lnTo>
                <a:lnTo>
                  <a:pt x="33031" y="220590"/>
                </a:lnTo>
                <a:lnTo>
                  <a:pt x="50875" y="219932"/>
                </a:lnTo>
                <a:lnTo>
                  <a:pt x="68331" y="216464"/>
                </a:lnTo>
                <a:lnTo>
                  <a:pt x="85615" y="214288"/>
                </a:lnTo>
                <a:lnTo>
                  <a:pt x="94224" y="213708"/>
                </a:lnTo>
                <a:lnTo>
                  <a:pt x="107583" y="211416"/>
                </a:lnTo>
                <a:lnTo>
                  <a:pt x="124110" y="207983"/>
                </a:lnTo>
                <a:lnTo>
                  <a:pt x="142747" y="203789"/>
                </a:lnTo>
                <a:lnTo>
                  <a:pt x="181236" y="194050"/>
                </a:lnTo>
                <a:lnTo>
                  <a:pt x="216757" y="184324"/>
                </a:lnTo>
                <a:lnTo>
                  <a:pt x="242069" y="176826"/>
                </a:lnTo>
                <a:lnTo>
                  <a:pt x="252819" y="172540"/>
                </a:lnTo>
                <a:lnTo>
                  <a:pt x="262844" y="167778"/>
                </a:lnTo>
                <a:lnTo>
                  <a:pt x="272384" y="162699"/>
                </a:lnTo>
                <a:lnTo>
                  <a:pt x="281602" y="158360"/>
                </a:lnTo>
                <a:lnTo>
                  <a:pt x="299464" y="150999"/>
                </a:lnTo>
                <a:lnTo>
                  <a:pt x="316928" y="142012"/>
                </a:lnTo>
                <a:lnTo>
                  <a:pt x="325585" y="136949"/>
                </a:lnTo>
                <a:lnTo>
                  <a:pt x="340285" y="123703"/>
                </a:lnTo>
                <a:lnTo>
                  <a:pt x="346871" y="116170"/>
                </a:lnTo>
                <a:lnTo>
                  <a:pt x="353167" y="109243"/>
                </a:lnTo>
                <a:lnTo>
                  <a:pt x="365243" y="96467"/>
                </a:lnTo>
                <a:lnTo>
                  <a:pt x="372083" y="87535"/>
                </a:lnTo>
                <a:lnTo>
                  <a:pt x="379501" y="76818"/>
                </a:lnTo>
                <a:lnTo>
                  <a:pt x="387303" y="64911"/>
                </a:lnTo>
                <a:lnTo>
                  <a:pt x="392504" y="55068"/>
                </a:lnTo>
                <a:lnTo>
                  <a:pt x="395972" y="46601"/>
                </a:lnTo>
                <a:lnTo>
                  <a:pt x="398284" y="39051"/>
                </a:lnTo>
                <a:lnTo>
                  <a:pt x="400852" y="28123"/>
                </a:lnTo>
                <a:lnTo>
                  <a:pt x="401538" y="23875"/>
                </a:lnTo>
                <a:lnTo>
                  <a:pt x="401041" y="20091"/>
                </a:lnTo>
                <a:lnTo>
                  <a:pt x="399759" y="16616"/>
                </a:lnTo>
                <a:lnTo>
                  <a:pt x="395793" y="10214"/>
                </a:lnTo>
                <a:lnTo>
                  <a:pt x="390856" y="4193"/>
                </a:lnTo>
                <a:lnTo>
                  <a:pt x="387253" y="2208"/>
                </a:lnTo>
                <a:lnTo>
                  <a:pt x="378170" y="0"/>
                </a:lnTo>
                <a:lnTo>
                  <a:pt x="374033" y="364"/>
                </a:lnTo>
                <a:lnTo>
                  <a:pt x="370323" y="1559"/>
                </a:lnTo>
                <a:lnTo>
                  <a:pt x="355470" y="7792"/>
                </a:lnTo>
                <a:lnTo>
                  <a:pt x="348423" y="10321"/>
                </a:lnTo>
                <a:lnTo>
                  <a:pt x="335512" y="18212"/>
                </a:lnTo>
                <a:lnTo>
                  <a:pt x="323424" y="28068"/>
                </a:lnTo>
                <a:lnTo>
                  <a:pt x="311702" y="38799"/>
                </a:lnTo>
                <a:lnTo>
                  <a:pt x="305909" y="46232"/>
                </a:lnTo>
                <a:lnTo>
                  <a:pt x="300142" y="54998"/>
                </a:lnTo>
                <a:lnTo>
                  <a:pt x="294392" y="64652"/>
                </a:lnTo>
                <a:lnTo>
                  <a:pt x="287701" y="73945"/>
                </a:lnTo>
                <a:lnTo>
                  <a:pt x="280383" y="82998"/>
                </a:lnTo>
                <a:lnTo>
                  <a:pt x="272647" y="91891"/>
                </a:lnTo>
                <a:lnTo>
                  <a:pt x="266537" y="101630"/>
                </a:lnTo>
                <a:lnTo>
                  <a:pt x="261511" y="111932"/>
                </a:lnTo>
                <a:lnTo>
                  <a:pt x="257208" y="122611"/>
                </a:lnTo>
                <a:lnTo>
                  <a:pt x="253387" y="134492"/>
                </a:lnTo>
                <a:lnTo>
                  <a:pt x="249888" y="147175"/>
                </a:lnTo>
                <a:lnTo>
                  <a:pt x="237426" y="197200"/>
                </a:lnTo>
                <a:lnTo>
                  <a:pt x="235437" y="208983"/>
                </a:lnTo>
                <a:lnTo>
                  <a:pt x="234110" y="220649"/>
                </a:lnTo>
                <a:lnTo>
                  <a:pt x="233226" y="232236"/>
                </a:lnTo>
                <a:lnTo>
                  <a:pt x="233589" y="244723"/>
                </a:lnTo>
                <a:lnTo>
                  <a:pt x="234784" y="257810"/>
                </a:lnTo>
                <a:lnTo>
                  <a:pt x="236532" y="271298"/>
                </a:lnTo>
                <a:lnTo>
                  <a:pt x="239603" y="286957"/>
                </a:lnTo>
                <a:lnTo>
                  <a:pt x="243555" y="304064"/>
                </a:lnTo>
                <a:lnTo>
                  <a:pt x="248095" y="322135"/>
                </a:lnTo>
                <a:lnTo>
                  <a:pt x="253027" y="337041"/>
                </a:lnTo>
                <a:lnTo>
                  <a:pt x="258220" y="349836"/>
                </a:lnTo>
                <a:lnTo>
                  <a:pt x="263586" y="361223"/>
                </a:lnTo>
                <a:lnTo>
                  <a:pt x="269069" y="370719"/>
                </a:lnTo>
                <a:lnTo>
                  <a:pt x="274629" y="378955"/>
                </a:lnTo>
                <a:lnTo>
                  <a:pt x="280241" y="386351"/>
                </a:lnTo>
                <a:lnTo>
                  <a:pt x="294097" y="397108"/>
                </a:lnTo>
                <a:lnTo>
                  <a:pt x="308827" y="405064"/>
                </a:lnTo>
                <a:lnTo>
                  <a:pt x="321724" y="411775"/>
                </a:lnTo>
                <a:lnTo>
                  <a:pt x="336346" y="417933"/>
                </a:lnTo>
                <a:lnTo>
                  <a:pt x="352370" y="422893"/>
                </a:lnTo>
                <a:lnTo>
                  <a:pt x="369016" y="425096"/>
                </a:lnTo>
                <a:lnTo>
                  <a:pt x="385940" y="423536"/>
                </a:lnTo>
                <a:lnTo>
                  <a:pt x="402986" y="419667"/>
                </a:lnTo>
                <a:lnTo>
                  <a:pt x="420088" y="414773"/>
                </a:lnTo>
                <a:lnTo>
                  <a:pt x="434673" y="406883"/>
                </a:lnTo>
                <a:lnTo>
                  <a:pt x="448458" y="397026"/>
                </a:lnTo>
                <a:lnTo>
                  <a:pt x="488211" y="370096"/>
                </a:lnTo>
                <a:lnTo>
                  <a:pt x="502639" y="360442"/>
                </a:lnTo>
                <a:lnTo>
                  <a:pt x="515115" y="351149"/>
                </a:lnTo>
                <a:lnTo>
                  <a:pt x="526290" y="342096"/>
                </a:lnTo>
                <a:lnTo>
                  <a:pt x="536598" y="333203"/>
                </a:lnTo>
                <a:lnTo>
                  <a:pt x="553130" y="320782"/>
                </a:lnTo>
                <a:lnTo>
                  <a:pt x="565876" y="311134"/>
                </a:lnTo>
                <a:lnTo>
                  <a:pt x="570608" y="305894"/>
                </a:lnTo>
                <a:lnTo>
                  <a:pt x="582930" y="2897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047"/>
          <p:cNvSpPr/>
          <p:nvPr/>
        </p:nvSpPr>
        <p:spPr>
          <a:xfrm>
            <a:off x="3971956" y="4123372"/>
            <a:ext cx="59977" cy="505779"/>
          </a:xfrm>
          <a:custGeom>
            <a:avLst/>
            <a:gdLst/>
            <a:ahLst/>
            <a:cxnLst/>
            <a:rect l="0" t="0" r="0" b="0"/>
            <a:pathLst>
              <a:path w="59977" h="505779">
                <a:moveTo>
                  <a:pt x="8541" y="0"/>
                </a:moveTo>
                <a:lnTo>
                  <a:pt x="3990" y="4551"/>
                </a:lnTo>
                <a:lnTo>
                  <a:pt x="2649" y="7796"/>
                </a:lnTo>
                <a:lnTo>
                  <a:pt x="1160" y="16483"/>
                </a:lnTo>
                <a:lnTo>
                  <a:pt x="322" y="32083"/>
                </a:lnTo>
                <a:lnTo>
                  <a:pt x="0" y="85092"/>
                </a:lnTo>
                <a:lnTo>
                  <a:pt x="942" y="94828"/>
                </a:lnTo>
                <a:lnTo>
                  <a:pt x="2522" y="105129"/>
                </a:lnTo>
                <a:lnTo>
                  <a:pt x="4528" y="115806"/>
                </a:lnTo>
                <a:lnTo>
                  <a:pt x="5866" y="127687"/>
                </a:lnTo>
                <a:lnTo>
                  <a:pt x="6758" y="140370"/>
                </a:lnTo>
                <a:lnTo>
                  <a:pt x="7352" y="153587"/>
                </a:lnTo>
                <a:lnTo>
                  <a:pt x="8013" y="180974"/>
                </a:lnTo>
                <a:lnTo>
                  <a:pt x="8189" y="194944"/>
                </a:lnTo>
                <a:lnTo>
                  <a:pt x="9259" y="209020"/>
                </a:lnTo>
                <a:lnTo>
                  <a:pt x="10924" y="223167"/>
                </a:lnTo>
                <a:lnTo>
                  <a:pt x="12987" y="237361"/>
                </a:lnTo>
                <a:lnTo>
                  <a:pt x="14363" y="251586"/>
                </a:lnTo>
                <a:lnTo>
                  <a:pt x="15280" y="265831"/>
                </a:lnTo>
                <a:lnTo>
                  <a:pt x="15891" y="280091"/>
                </a:lnTo>
                <a:lnTo>
                  <a:pt x="18203" y="297217"/>
                </a:lnTo>
                <a:lnTo>
                  <a:pt x="21651" y="316255"/>
                </a:lnTo>
                <a:lnTo>
                  <a:pt x="25853" y="336567"/>
                </a:lnTo>
                <a:lnTo>
                  <a:pt x="29607" y="359633"/>
                </a:lnTo>
                <a:lnTo>
                  <a:pt x="36319" y="410662"/>
                </a:lnTo>
                <a:lnTo>
                  <a:pt x="38490" y="431889"/>
                </a:lnTo>
                <a:lnTo>
                  <a:pt x="39937" y="449851"/>
                </a:lnTo>
                <a:lnTo>
                  <a:pt x="40901" y="465636"/>
                </a:lnTo>
                <a:lnTo>
                  <a:pt x="42497" y="477112"/>
                </a:lnTo>
                <a:lnTo>
                  <a:pt x="44514" y="485714"/>
                </a:lnTo>
                <a:lnTo>
                  <a:pt x="46810" y="492402"/>
                </a:lnTo>
                <a:lnTo>
                  <a:pt x="49294" y="496860"/>
                </a:lnTo>
                <a:lnTo>
                  <a:pt x="51902" y="499833"/>
                </a:lnTo>
                <a:lnTo>
                  <a:pt x="59976" y="5057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048"/>
          <p:cNvSpPr/>
          <p:nvPr/>
        </p:nvSpPr>
        <p:spPr>
          <a:xfrm>
            <a:off x="3809047" y="4200661"/>
            <a:ext cx="591504" cy="359567"/>
          </a:xfrm>
          <a:custGeom>
            <a:avLst/>
            <a:gdLst/>
            <a:ahLst/>
            <a:cxnLst/>
            <a:rect l="0" t="0" r="0" b="0"/>
            <a:pathLst>
              <a:path w="591504" h="359567">
                <a:moveTo>
                  <a:pt x="0" y="222749"/>
                </a:moveTo>
                <a:lnTo>
                  <a:pt x="13653" y="218198"/>
                </a:lnTo>
                <a:lnTo>
                  <a:pt x="31244" y="210817"/>
                </a:lnTo>
                <a:lnTo>
                  <a:pt x="45319" y="207921"/>
                </a:lnTo>
                <a:lnTo>
                  <a:pt x="62052" y="205681"/>
                </a:lnTo>
                <a:lnTo>
                  <a:pt x="71848" y="203750"/>
                </a:lnTo>
                <a:lnTo>
                  <a:pt x="82189" y="201510"/>
                </a:lnTo>
                <a:lnTo>
                  <a:pt x="91940" y="199065"/>
                </a:lnTo>
                <a:lnTo>
                  <a:pt x="160942" y="179814"/>
                </a:lnTo>
                <a:lnTo>
                  <a:pt x="242843" y="155523"/>
                </a:lnTo>
                <a:lnTo>
                  <a:pt x="293351" y="141753"/>
                </a:lnTo>
                <a:lnTo>
                  <a:pt x="313677" y="135414"/>
                </a:lnTo>
                <a:lnTo>
                  <a:pt x="331038" y="129283"/>
                </a:lnTo>
                <a:lnTo>
                  <a:pt x="346422" y="123291"/>
                </a:lnTo>
                <a:lnTo>
                  <a:pt x="359535" y="117391"/>
                </a:lnTo>
                <a:lnTo>
                  <a:pt x="371135" y="111553"/>
                </a:lnTo>
                <a:lnTo>
                  <a:pt x="381726" y="105755"/>
                </a:lnTo>
                <a:lnTo>
                  <a:pt x="406194" y="91694"/>
                </a:lnTo>
                <a:lnTo>
                  <a:pt x="419386" y="83944"/>
                </a:lnTo>
                <a:lnTo>
                  <a:pt x="430086" y="76872"/>
                </a:lnTo>
                <a:lnTo>
                  <a:pt x="439124" y="70253"/>
                </a:lnTo>
                <a:lnTo>
                  <a:pt x="447054" y="63935"/>
                </a:lnTo>
                <a:lnTo>
                  <a:pt x="460946" y="54375"/>
                </a:lnTo>
                <a:lnTo>
                  <a:pt x="476937" y="43638"/>
                </a:lnTo>
                <a:lnTo>
                  <a:pt x="480835" y="40476"/>
                </a:lnTo>
                <a:lnTo>
                  <a:pt x="483434" y="35511"/>
                </a:lnTo>
                <a:lnTo>
                  <a:pt x="485167" y="29344"/>
                </a:lnTo>
                <a:lnTo>
                  <a:pt x="486322" y="22375"/>
                </a:lnTo>
                <a:lnTo>
                  <a:pt x="486140" y="17728"/>
                </a:lnTo>
                <a:lnTo>
                  <a:pt x="485066" y="14631"/>
                </a:lnTo>
                <a:lnTo>
                  <a:pt x="476498" y="5109"/>
                </a:lnTo>
                <a:lnTo>
                  <a:pt x="473876" y="3361"/>
                </a:lnTo>
                <a:lnTo>
                  <a:pt x="468421" y="1418"/>
                </a:lnTo>
                <a:lnTo>
                  <a:pt x="450894" y="324"/>
                </a:lnTo>
                <a:lnTo>
                  <a:pt x="432154" y="0"/>
                </a:lnTo>
                <a:lnTo>
                  <a:pt x="420351" y="2464"/>
                </a:lnTo>
                <a:lnTo>
                  <a:pt x="407803" y="7687"/>
                </a:lnTo>
                <a:lnTo>
                  <a:pt x="392701" y="16358"/>
                </a:lnTo>
                <a:lnTo>
                  <a:pt x="385626" y="22290"/>
                </a:lnTo>
                <a:lnTo>
                  <a:pt x="379003" y="29102"/>
                </a:lnTo>
                <a:lnTo>
                  <a:pt x="372684" y="36501"/>
                </a:lnTo>
                <a:lnTo>
                  <a:pt x="366566" y="44291"/>
                </a:lnTo>
                <a:lnTo>
                  <a:pt x="360582" y="52342"/>
                </a:lnTo>
                <a:lnTo>
                  <a:pt x="348854" y="68907"/>
                </a:lnTo>
                <a:lnTo>
                  <a:pt x="320072" y="111367"/>
                </a:lnTo>
                <a:lnTo>
                  <a:pt x="314346" y="122777"/>
                </a:lnTo>
                <a:lnTo>
                  <a:pt x="308624" y="136098"/>
                </a:lnTo>
                <a:lnTo>
                  <a:pt x="302904" y="150694"/>
                </a:lnTo>
                <a:lnTo>
                  <a:pt x="298139" y="167092"/>
                </a:lnTo>
                <a:lnTo>
                  <a:pt x="294009" y="184692"/>
                </a:lnTo>
                <a:lnTo>
                  <a:pt x="290303" y="203093"/>
                </a:lnTo>
                <a:lnTo>
                  <a:pt x="288786" y="218217"/>
                </a:lnTo>
                <a:lnTo>
                  <a:pt x="288726" y="231158"/>
                </a:lnTo>
                <a:lnTo>
                  <a:pt x="289639" y="242642"/>
                </a:lnTo>
                <a:lnTo>
                  <a:pt x="290248" y="253156"/>
                </a:lnTo>
                <a:lnTo>
                  <a:pt x="290924" y="272458"/>
                </a:lnTo>
                <a:lnTo>
                  <a:pt x="293009" y="281606"/>
                </a:lnTo>
                <a:lnTo>
                  <a:pt x="296305" y="290562"/>
                </a:lnTo>
                <a:lnTo>
                  <a:pt x="300406" y="299390"/>
                </a:lnTo>
                <a:lnTo>
                  <a:pt x="305999" y="308133"/>
                </a:lnTo>
                <a:lnTo>
                  <a:pt x="312584" y="316819"/>
                </a:lnTo>
                <a:lnTo>
                  <a:pt x="319832" y="325467"/>
                </a:lnTo>
                <a:lnTo>
                  <a:pt x="327521" y="333137"/>
                </a:lnTo>
                <a:lnTo>
                  <a:pt x="335505" y="340156"/>
                </a:lnTo>
                <a:lnTo>
                  <a:pt x="343685" y="346741"/>
                </a:lnTo>
                <a:lnTo>
                  <a:pt x="351996" y="351130"/>
                </a:lnTo>
                <a:lnTo>
                  <a:pt x="368850" y="356007"/>
                </a:lnTo>
                <a:lnTo>
                  <a:pt x="383326" y="358175"/>
                </a:lnTo>
                <a:lnTo>
                  <a:pt x="397062" y="359138"/>
                </a:lnTo>
                <a:lnTo>
                  <a:pt x="412692" y="359566"/>
                </a:lnTo>
                <a:lnTo>
                  <a:pt x="429164" y="357216"/>
                </a:lnTo>
                <a:lnTo>
                  <a:pt x="446962" y="352045"/>
                </a:lnTo>
                <a:lnTo>
                  <a:pt x="457042" y="347998"/>
                </a:lnTo>
                <a:lnTo>
                  <a:pt x="467572" y="343396"/>
                </a:lnTo>
                <a:lnTo>
                  <a:pt x="477450" y="339375"/>
                </a:lnTo>
                <a:lnTo>
                  <a:pt x="496045" y="332368"/>
                </a:lnTo>
                <a:lnTo>
                  <a:pt x="505957" y="328213"/>
                </a:lnTo>
                <a:lnTo>
                  <a:pt x="516374" y="323538"/>
                </a:lnTo>
                <a:lnTo>
                  <a:pt x="591503" y="28275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049"/>
          <p:cNvSpPr/>
          <p:nvPr/>
        </p:nvSpPr>
        <p:spPr>
          <a:xfrm>
            <a:off x="4385349" y="4252584"/>
            <a:ext cx="435254" cy="333006"/>
          </a:xfrm>
          <a:custGeom>
            <a:avLst/>
            <a:gdLst/>
            <a:ahLst/>
            <a:cxnLst/>
            <a:rect l="0" t="0" r="0" b="0"/>
            <a:pathLst>
              <a:path w="435254" h="333006">
                <a:moveTo>
                  <a:pt x="203796" y="42238"/>
                </a:moveTo>
                <a:lnTo>
                  <a:pt x="191864" y="18375"/>
                </a:lnTo>
                <a:lnTo>
                  <a:pt x="188221" y="13947"/>
                </a:lnTo>
                <a:lnTo>
                  <a:pt x="179094" y="6487"/>
                </a:lnTo>
                <a:lnTo>
                  <a:pt x="171227" y="2536"/>
                </a:lnTo>
                <a:lnTo>
                  <a:pt x="164556" y="780"/>
                </a:lnTo>
                <a:lnTo>
                  <a:pt x="158416" y="0"/>
                </a:lnTo>
                <a:lnTo>
                  <a:pt x="149972" y="2193"/>
                </a:lnTo>
                <a:lnTo>
                  <a:pt x="139869" y="6343"/>
                </a:lnTo>
                <a:lnTo>
                  <a:pt x="129028" y="11362"/>
                </a:lnTo>
                <a:lnTo>
                  <a:pt x="117861" y="19308"/>
                </a:lnTo>
                <a:lnTo>
                  <a:pt x="112216" y="24094"/>
                </a:lnTo>
                <a:lnTo>
                  <a:pt x="105595" y="30142"/>
                </a:lnTo>
                <a:lnTo>
                  <a:pt x="90618" y="44482"/>
                </a:lnTo>
                <a:lnTo>
                  <a:pt x="80719" y="56116"/>
                </a:lnTo>
                <a:lnTo>
                  <a:pt x="69357" y="70540"/>
                </a:lnTo>
                <a:lnTo>
                  <a:pt x="57020" y="86824"/>
                </a:lnTo>
                <a:lnTo>
                  <a:pt x="46890" y="101490"/>
                </a:lnTo>
                <a:lnTo>
                  <a:pt x="38232" y="115076"/>
                </a:lnTo>
                <a:lnTo>
                  <a:pt x="30555" y="127945"/>
                </a:lnTo>
                <a:lnTo>
                  <a:pt x="24484" y="140333"/>
                </a:lnTo>
                <a:lnTo>
                  <a:pt x="19485" y="152402"/>
                </a:lnTo>
                <a:lnTo>
                  <a:pt x="15199" y="164259"/>
                </a:lnTo>
                <a:lnTo>
                  <a:pt x="11390" y="175973"/>
                </a:lnTo>
                <a:lnTo>
                  <a:pt x="7897" y="187592"/>
                </a:lnTo>
                <a:lnTo>
                  <a:pt x="4617" y="199148"/>
                </a:lnTo>
                <a:lnTo>
                  <a:pt x="2430" y="210662"/>
                </a:lnTo>
                <a:lnTo>
                  <a:pt x="972" y="222149"/>
                </a:lnTo>
                <a:lnTo>
                  <a:pt x="0" y="233616"/>
                </a:lnTo>
                <a:lnTo>
                  <a:pt x="304" y="244118"/>
                </a:lnTo>
                <a:lnTo>
                  <a:pt x="1459" y="253977"/>
                </a:lnTo>
                <a:lnTo>
                  <a:pt x="3183" y="263407"/>
                </a:lnTo>
                <a:lnTo>
                  <a:pt x="5283" y="272552"/>
                </a:lnTo>
                <a:lnTo>
                  <a:pt x="7637" y="281506"/>
                </a:lnTo>
                <a:lnTo>
                  <a:pt x="10158" y="290332"/>
                </a:lnTo>
                <a:lnTo>
                  <a:pt x="12792" y="298122"/>
                </a:lnTo>
                <a:lnTo>
                  <a:pt x="15499" y="305220"/>
                </a:lnTo>
                <a:lnTo>
                  <a:pt x="18257" y="311857"/>
                </a:lnTo>
                <a:lnTo>
                  <a:pt x="22001" y="317234"/>
                </a:lnTo>
                <a:lnTo>
                  <a:pt x="31241" y="325748"/>
                </a:lnTo>
                <a:lnTo>
                  <a:pt x="36371" y="328400"/>
                </a:lnTo>
                <a:lnTo>
                  <a:pt x="47152" y="331347"/>
                </a:lnTo>
                <a:lnTo>
                  <a:pt x="59381" y="333005"/>
                </a:lnTo>
                <a:lnTo>
                  <a:pt x="71032" y="330852"/>
                </a:lnTo>
                <a:lnTo>
                  <a:pt x="78139" y="328946"/>
                </a:lnTo>
                <a:lnTo>
                  <a:pt x="91116" y="324286"/>
                </a:lnTo>
                <a:lnTo>
                  <a:pt x="97243" y="321710"/>
                </a:lnTo>
                <a:lnTo>
                  <a:pt x="102280" y="317135"/>
                </a:lnTo>
                <a:lnTo>
                  <a:pt x="106591" y="311228"/>
                </a:lnTo>
                <a:lnTo>
                  <a:pt x="110418" y="304432"/>
                </a:lnTo>
                <a:lnTo>
                  <a:pt x="114873" y="297997"/>
                </a:lnTo>
                <a:lnTo>
                  <a:pt x="119750" y="291801"/>
                </a:lnTo>
                <a:lnTo>
                  <a:pt x="124905" y="285766"/>
                </a:lnTo>
                <a:lnTo>
                  <a:pt x="130247" y="277933"/>
                </a:lnTo>
                <a:lnTo>
                  <a:pt x="135713" y="268900"/>
                </a:lnTo>
                <a:lnTo>
                  <a:pt x="141262" y="259069"/>
                </a:lnTo>
                <a:lnTo>
                  <a:pt x="152508" y="237985"/>
                </a:lnTo>
                <a:lnTo>
                  <a:pt x="184351" y="175202"/>
                </a:lnTo>
                <a:lnTo>
                  <a:pt x="191785" y="158503"/>
                </a:lnTo>
                <a:lnTo>
                  <a:pt x="197694" y="143560"/>
                </a:lnTo>
                <a:lnTo>
                  <a:pt x="202585" y="129789"/>
                </a:lnTo>
                <a:lnTo>
                  <a:pt x="208703" y="113940"/>
                </a:lnTo>
                <a:lnTo>
                  <a:pt x="223122" y="78551"/>
                </a:lnTo>
                <a:lnTo>
                  <a:pt x="233975" y="53297"/>
                </a:lnTo>
                <a:lnTo>
                  <a:pt x="238203" y="43895"/>
                </a:lnTo>
                <a:lnTo>
                  <a:pt x="241021" y="36676"/>
                </a:lnTo>
                <a:lnTo>
                  <a:pt x="242900" y="30910"/>
                </a:lnTo>
                <a:lnTo>
                  <a:pt x="244153" y="26114"/>
                </a:lnTo>
                <a:lnTo>
                  <a:pt x="244036" y="21964"/>
                </a:lnTo>
                <a:lnTo>
                  <a:pt x="243005" y="18244"/>
                </a:lnTo>
                <a:lnTo>
                  <a:pt x="241365" y="14812"/>
                </a:lnTo>
                <a:lnTo>
                  <a:pt x="240272" y="14429"/>
                </a:lnTo>
                <a:lnTo>
                  <a:pt x="239543" y="16079"/>
                </a:lnTo>
                <a:lnTo>
                  <a:pt x="239057" y="19083"/>
                </a:lnTo>
                <a:lnTo>
                  <a:pt x="235977" y="24962"/>
                </a:lnTo>
                <a:lnTo>
                  <a:pt x="233823" y="27864"/>
                </a:lnTo>
                <a:lnTo>
                  <a:pt x="232386" y="34560"/>
                </a:lnTo>
                <a:lnTo>
                  <a:pt x="231428" y="43787"/>
                </a:lnTo>
                <a:lnTo>
                  <a:pt x="230790" y="54701"/>
                </a:lnTo>
                <a:lnTo>
                  <a:pt x="230081" y="76987"/>
                </a:lnTo>
                <a:lnTo>
                  <a:pt x="229625" y="117788"/>
                </a:lnTo>
                <a:lnTo>
                  <a:pt x="231493" y="131657"/>
                </a:lnTo>
                <a:lnTo>
                  <a:pt x="234643" y="148523"/>
                </a:lnTo>
                <a:lnTo>
                  <a:pt x="242270" y="183773"/>
                </a:lnTo>
                <a:lnTo>
                  <a:pt x="248835" y="212140"/>
                </a:lnTo>
                <a:lnTo>
                  <a:pt x="252872" y="224086"/>
                </a:lnTo>
                <a:lnTo>
                  <a:pt x="257468" y="234908"/>
                </a:lnTo>
                <a:lnTo>
                  <a:pt x="262437" y="244979"/>
                </a:lnTo>
                <a:lnTo>
                  <a:pt x="267655" y="253599"/>
                </a:lnTo>
                <a:lnTo>
                  <a:pt x="273039" y="261251"/>
                </a:lnTo>
                <a:lnTo>
                  <a:pt x="278533" y="268256"/>
                </a:lnTo>
                <a:lnTo>
                  <a:pt x="284100" y="274832"/>
                </a:lnTo>
                <a:lnTo>
                  <a:pt x="289717" y="281121"/>
                </a:lnTo>
                <a:lnTo>
                  <a:pt x="295366" y="287218"/>
                </a:lnTo>
                <a:lnTo>
                  <a:pt x="306724" y="296533"/>
                </a:lnTo>
                <a:lnTo>
                  <a:pt x="312419" y="300351"/>
                </a:lnTo>
                <a:lnTo>
                  <a:pt x="319074" y="302896"/>
                </a:lnTo>
                <a:lnTo>
                  <a:pt x="326368" y="304592"/>
                </a:lnTo>
                <a:lnTo>
                  <a:pt x="334088" y="305724"/>
                </a:lnTo>
                <a:lnTo>
                  <a:pt x="342092" y="305525"/>
                </a:lnTo>
                <a:lnTo>
                  <a:pt x="350285" y="304440"/>
                </a:lnTo>
                <a:lnTo>
                  <a:pt x="358606" y="302764"/>
                </a:lnTo>
                <a:lnTo>
                  <a:pt x="367010" y="299742"/>
                </a:lnTo>
                <a:lnTo>
                  <a:pt x="375470" y="295823"/>
                </a:lnTo>
                <a:lnTo>
                  <a:pt x="383968" y="291305"/>
                </a:lnTo>
                <a:lnTo>
                  <a:pt x="391538" y="286387"/>
                </a:lnTo>
                <a:lnTo>
                  <a:pt x="398490" y="281204"/>
                </a:lnTo>
                <a:lnTo>
                  <a:pt x="411293" y="271318"/>
                </a:lnTo>
                <a:lnTo>
                  <a:pt x="417376" y="267348"/>
                </a:lnTo>
                <a:lnTo>
                  <a:pt x="435253" y="25655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050"/>
          <p:cNvSpPr/>
          <p:nvPr/>
        </p:nvSpPr>
        <p:spPr>
          <a:xfrm>
            <a:off x="4851183" y="4042433"/>
            <a:ext cx="852388" cy="568467"/>
          </a:xfrm>
          <a:custGeom>
            <a:avLst/>
            <a:gdLst/>
            <a:ahLst/>
            <a:cxnLst/>
            <a:rect l="0" t="0" r="0" b="0"/>
            <a:pathLst>
              <a:path w="852388" h="568467">
                <a:moveTo>
                  <a:pt x="149442" y="166664"/>
                </a:moveTo>
                <a:lnTo>
                  <a:pt x="131238" y="171215"/>
                </a:lnTo>
                <a:lnTo>
                  <a:pt x="117221" y="178529"/>
                </a:lnTo>
                <a:lnTo>
                  <a:pt x="96080" y="193357"/>
                </a:lnTo>
                <a:lnTo>
                  <a:pt x="88150" y="198747"/>
                </a:lnTo>
                <a:lnTo>
                  <a:pt x="74258" y="214896"/>
                </a:lnTo>
                <a:lnTo>
                  <a:pt x="67886" y="224536"/>
                </a:lnTo>
                <a:lnTo>
                  <a:pt x="61734" y="234773"/>
                </a:lnTo>
                <a:lnTo>
                  <a:pt x="55727" y="245407"/>
                </a:lnTo>
                <a:lnTo>
                  <a:pt x="43974" y="267384"/>
                </a:lnTo>
                <a:lnTo>
                  <a:pt x="32399" y="289851"/>
                </a:lnTo>
                <a:lnTo>
                  <a:pt x="27598" y="303081"/>
                </a:lnTo>
                <a:lnTo>
                  <a:pt x="23445" y="317616"/>
                </a:lnTo>
                <a:lnTo>
                  <a:pt x="19724" y="333021"/>
                </a:lnTo>
                <a:lnTo>
                  <a:pt x="16291" y="349007"/>
                </a:lnTo>
                <a:lnTo>
                  <a:pt x="1003" y="428166"/>
                </a:lnTo>
                <a:lnTo>
                  <a:pt x="0" y="442916"/>
                </a:lnTo>
                <a:lnTo>
                  <a:pt x="284" y="457512"/>
                </a:lnTo>
                <a:lnTo>
                  <a:pt x="1426" y="472006"/>
                </a:lnTo>
                <a:lnTo>
                  <a:pt x="2187" y="485477"/>
                </a:lnTo>
                <a:lnTo>
                  <a:pt x="3033" y="510606"/>
                </a:lnTo>
                <a:lnTo>
                  <a:pt x="5163" y="520736"/>
                </a:lnTo>
                <a:lnTo>
                  <a:pt x="12610" y="537072"/>
                </a:lnTo>
                <a:lnTo>
                  <a:pt x="22962" y="556979"/>
                </a:lnTo>
                <a:lnTo>
                  <a:pt x="27022" y="561177"/>
                </a:lnTo>
                <a:lnTo>
                  <a:pt x="31634" y="563974"/>
                </a:lnTo>
                <a:lnTo>
                  <a:pt x="41837" y="567084"/>
                </a:lnTo>
                <a:lnTo>
                  <a:pt x="52723" y="568466"/>
                </a:lnTo>
                <a:lnTo>
                  <a:pt x="58292" y="566929"/>
                </a:lnTo>
                <a:lnTo>
                  <a:pt x="69561" y="560143"/>
                </a:lnTo>
                <a:lnTo>
                  <a:pt x="80919" y="548236"/>
                </a:lnTo>
                <a:lnTo>
                  <a:pt x="92317" y="533419"/>
                </a:lnTo>
                <a:lnTo>
                  <a:pt x="103733" y="517309"/>
                </a:lnTo>
                <a:lnTo>
                  <a:pt x="109444" y="507107"/>
                </a:lnTo>
                <a:lnTo>
                  <a:pt x="115157" y="495544"/>
                </a:lnTo>
                <a:lnTo>
                  <a:pt x="120870" y="483072"/>
                </a:lnTo>
                <a:lnTo>
                  <a:pt x="126584" y="469043"/>
                </a:lnTo>
                <a:lnTo>
                  <a:pt x="132298" y="453975"/>
                </a:lnTo>
                <a:lnTo>
                  <a:pt x="138013" y="438215"/>
                </a:lnTo>
                <a:lnTo>
                  <a:pt x="230616" y="202912"/>
                </a:lnTo>
                <a:lnTo>
                  <a:pt x="256321" y="132927"/>
                </a:lnTo>
                <a:lnTo>
                  <a:pt x="264510" y="108930"/>
                </a:lnTo>
                <a:lnTo>
                  <a:pt x="270922" y="89122"/>
                </a:lnTo>
                <a:lnTo>
                  <a:pt x="276148" y="72107"/>
                </a:lnTo>
                <a:lnTo>
                  <a:pt x="279633" y="57906"/>
                </a:lnTo>
                <a:lnTo>
                  <a:pt x="281956" y="45581"/>
                </a:lnTo>
                <a:lnTo>
                  <a:pt x="283504" y="34507"/>
                </a:lnTo>
                <a:lnTo>
                  <a:pt x="284536" y="24267"/>
                </a:lnTo>
                <a:lnTo>
                  <a:pt x="285225" y="14583"/>
                </a:lnTo>
                <a:lnTo>
                  <a:pt x="285990" y="965"/>
                </a:lnTo>
                <a:lnTo>
                  <a:pt x="286194" y="0"/>
                </a:lnTo>
                <a:lnTo>
                  <a:pt x="286420" y="9724"/>
                </a:lnTo>
                <a:lnTo>
                  <a:pt x="286594" y="133686"/>
                </a:lnTo>
                <a:lnTo>
                  <a:pt x="269666" y="486109"/>
                </a:lnTo>
                <a:lnTo>
                  <a:pt x="270548" y="488212"/>
                </a:lnTo>
                <a:lnTo>
                  <a:pt x="272089" y="489615"/>
                </a:lnTo>
                <a:lnTo>
                  <a:pt x="274069" y="490550"/>
                </a:lnTo>
                <a:lnTo>
                  <a:pt x="276342" y="490220"/>
                </a:lnTo>
                <a:lnTo>
                  <a:pt x="281406" y="487314"/>
                </a:lnTo>
                <a:lnTo>
                  <a:pt x="286833" y="480308"/>
                </a:lnTo>
                <a:lnTo>
                  <a:pt x="292419" y="469891"/>
                </a:lnTo>
                <a:lnTo>
                  <a:pt x="298077" y="455737"/>
                </a:lnTo>
                <a:lnTo>
                  <a:pt x="301872" y="447009"/>
                </a:lnTo>
                <a:lnTo>
                  <a:pt x="311168" y="427152"/>
                </a:lnTo>
                <a:lnTo>
                  <a:pt x="315362" y="417475"/>
                </a:lnTo>
                <a:lnTo>
                  <a:pt x="319111" y="408167"/>
                </a:lnTo>
                <a:lnTo>
                  <a:pt x="322562" y="399103"/>
                </a:lnTo>
                <a:lnTo>
                  <a:pt x="327720" y="389251"/>
                </a:lnTo>
                <a:lnTo>
                  <a:pt x="334016" y="378873"/>
                </a:lnTo>
                <a:lnTo>
                  <a:pt x="341071" y="368144"/>
                </a:lnTo>
                <a:lnTo>
                  <a:pt x="348632" y="358134"/>
                </a:lnTo>
                <a:lnTo>
                  <a:pt x="356530" y="348603"/>
                </a:lnTo>
                <a:lnTo>
                  <a:pt x="371973" y="331346"/>
                </a:lnTo>
                <a:lnTo>
                  <a:pt x="385187" y="317326"/>
                </a:lnTo>
                <a:lnTo>
                  <a:pt x="403336" y="303274"/>
                </a:lnTo>
                <a:lnTo>
                  <a:pt x="417541" y="298817"/>
                </a:lnTo>
                <a:lnTo>
                  <a:pt x="425330" y="297629"/>
                </a:lnTo>
                <a:lnTo>
                  <a:pt x="431474" y="297789"/>
                </a:lnTo>
                <a:lnTo>
                  <a:pt x="436524" y="298848"/>
                </a:lnTo>
                <a:lnTo>
                  <a:pt x="456021" y="307392"/>
                </a:lnTo>
                <a:lnTo>
                  <a:pt x="460508" y="311917"/>
                </a:lnTo>
                <a:lnTo>
                  <a:pt x="468034" y="324567"/>
                </a:lnTo>
                <a:lnTo>
                  <a:pt x="472326" y="333845"/>
                </a:lnTo>
                <a:lnTo>
                  <a:pt x="482176" y="356854"/>
                </a:lnTo>
                <a:lnTo>
                  <a:pt x="486517" y="368705"/>
                </a:lnTo>
                <a:lnTo>
                  <a:pt x="490364" y="380416"/>
                </a:lnTo>
                <a:lnTo>
                  <a:pt x="493880" y="392033"/>
                </a:lnTo>
                <a:lnTo>
                  <a:pt x="498130" y="404540"/>
                </a:lnTo>
                <a:lnTo>
                  <a:pt x="507932" y="431136"/>
                </a:lnTo>
                <a:lnTo>
                  <a:pt x="513212" y="442039"/>
                </a:lnTo>
                <a:lnTo>
                  <a:pt x="524160" y="459233"/>
                </a:lnTo>
                <a:lnTo>
                  <a:pt x="535376" y="470685"/>
                </a:lnTo>
                <a:lnTo>
                  <a:pt x="541033" y="475072"/>
                </a:lnTo>
                <a:lnTo>
                  <a:pt x="552400" y="479947"/>
                </a:lnTo>
                <a:lnTo>
                  <a:pt x="569509" y="482691"/>
                </a:lnTo>
                <a:lnTo>
                  <a:pt x="575219" y="483076"/>
                </a:lnTo>
                <a:lnTo>
                  <a:pt x="579978" y="482381"/>
                </a:lnTo>
                <a:lnTo>
                  <a:pt x="599540" y="474420"/>
                </a:lnTo>
                <a:lnTo>
                  <a:pt x="606669" y="471848"/>
                </a:lnTo>
                <a:lnTo>
                  <a:pt x="619672" y="463908"/>
                </a:lnTo>
                <a:lnTo>
                  <a:pt x="631800" y="453078"/>
                </a:lnTo>
                <a:lnTo>
                  <a:pt x="643541" y="438739"/>
                </a:lnTo>
                <a:lnTo>
                  <a:pt x="704751" y="355278"/>
                </a:lnTo>
                <a:lnTo>
                  <a:pt x="713006" y="342889"/>
                </a:lnTo>
                <a:lnTo>
                  <a:pt x="720413" y="330820"/>
                </a:lnTo>
                <a:lnTo>
                  <a:pt x="727257" y="318964"/>
                </a:lnTo>
                <a:lnTo>
                  <a:pt x="732772" y="307250"/>
                </a:lnTo>
                <a:lnTo>
                  <a:pt x="737401" y="295630"/>
                </a:lnTo>
                <a:lnTo>
                  <a:pt x="741439" y="284074"/>
                </a:lnTo>
                <a:lnTo>
                  <a:pt x="746037" y="267798"/>
                </a:lnTo>
                <a:lnTo>
                  <a:pt x="756225" y="226852"/>
                </a:lnTo>
                <a:lnTo>
                  <a:pt x="759703" y="211552"/>
                </a:lnTo>
                <a:lnTo>
                  <a:pt x="762023" y="200399"/>
                </a:lnTo>
                <a:lnTo>
                  <a:pt x="763569" y="192012"/>
                </a:lnTo>
                <a:lnTo>
                  <a:pt x="763648" y="185467"/>
                </a:lnTo>
                <a:lnTo>
                  <a:pt x="762747" y="180152"/>
                </a:lnTo>
                <a:lnTo>
                  <a:pt x="761195" y="175656"/>
                </a:lnTo>
                <a:lnTo>
                  <a:pt x="759207" y="172659"/>
                </a:lnTo>
                <a:lnTo>
                  <a:pt x="756930" y="170661"/>
                </a:lnTo>
                <a:lnTo>
                  <a:pt x="754458" y="169328"/>
                </a:lnTo>
                <a:lnTo>
                  <a:pt x="746633" y="167848"/>
                </a:lnTo>
                <a:lnTo>
                  <a:pt x="741879" y="167454"/>
                </a:lnTo>
                <a:lnTo>
                  <a:pt x="736805" y="169095"/>
                </a:lnTo>
                <a:lnTo>
                  <a:pt x="726087" y="176000"/>
                </a:lnTo>
                <a:lnTo>
                  <a:pt x="709343" y="190597"/>
                </a:lnTo>
                <a:lnTo>
                  <a:pt x="695466" y="206511"/>
                </a:lnTo>
                <a:lnTo>
                  <a:pt x="687766" y="216089"/>
                </a:lnTo>
                <a:lnTo>
                  <a:pt x="680727" y="225331"/>
                </a:lnTo>
                <a:lnTo>
                  <a:pt x="667826" y="243221"/>
                </a:lnTo>
                <a:lnTo>
                  <a:pt x="659814" y="256754"/>
                </a:lnTo>
                <a:lnTo>
                  <a:pt x="650662" y="273397"/>
                </a:lnTo>
                <a:lnTo>
                  <a:pt x="640751" y="292112"/>
                </a:lnTo>
                <a:lnTo>
                  <a:pt x="633191" y="308399"/>
                </a:lnTo>
                <a:lnTo>
                  <a:pt x="627199" y="323066"/>
                </a:lnTo>
                <a:lnTo>
                  <a:pt x="622251" y="336655"/>
                </a:lnTo>
                <a:lnTo>
                  <a:pt x="618000" y="349524"/>
                </a:lnTo>
                <a:lnTo>
                  <a:pt x="614214" y="361913"/>
                </a:lnTo>
                <a:lnTo>
                  <a:pt x="610738" y="373983"/>
                </a:lnTo>
                <a:lnTo>
                  <a:pt x="608420" y="384887"/>
                </a:lnTo>
                <a:lnTo>
                  <a:pt x="606875" y="395013"/>
                </a:lnTo>
                <a:lnTo>
                  <a:pt x="605844" y="404622"/>
                </a:lnTo>
                <a:lnTo>
                  <a:pt x="607240" y="420378"/>
                </a:lnTo>
                <a:lnTo>
                  <a:pt x="611035" y="433731"/>
                </a:lnTo>
                <a:lnTo>
                  <a:pt x="615897" y="446015"/>
                </a:lnTo>
                <a:lnTo>
                  <a:pt x="619479" y="451006"/>
                </a:lnTo>
                <a:lnTo>
                  <a:pt x="628540" y="459091"/>
                </a:lnTo>
                <a:lnTo>
                  <a:pt x="644351" y="468997"/>
                </a:lnTo>
                <a:lnTo>
                  <a:pt x="655469" y="472484"/>
                </a:lnTo>
                <a:lnTo>
                  <a:pt x="677518" y="474447"/>
                </a:lnTo>
                <a:lnTo>
                  <a:pt x="695610" y="473954"/>
                </a:lnTo>
                <a:lnTo>
                  <a:pt x="717458" y="468321"/>
                </a:lnTo>
                <a:lnTo>
                  <a:pt x="733363" y="463294"/>
                </a:lnTo>
                <a:lnTo>
                  <a:pt x="752497" y="452805"/>
                </a:lnTo>
                <a:lnTo>
                  <a:pt x="772749" y="438617"/>
                </a:lnTo>
                <a:lnTo>
                  <a:pt x="852387" y="37240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051"/>
          <p:cNvSpPr/>
          <p:nvPr/>
        </p:nvSpPr>
        <p:spPr>
          <a:xfrm>
            <a:off x="5806793" y="4145653"/>
            <a:ext cx="325403" cy="383161"/>
          </a:xfrm>
          <a:custGeom>
            <a:avLst/>
            <a:gdLst/>
            <a:ahLst/>
            <a:cxnLst/>
            <a:rect l="0" t="0" r="0" b="0"/>
            <a:pathLst>
              <a:path w="325403" h="383161">
                <a:moveTo>
                  <a:pt x="8219" y="37726"/>
                </a:moveTo>
                <a:lnTo>
                  <a:pt x="3669" y="51379"/>
                </a:lnTo>
                <a:lnTo>
                  <a:pt x="1434" y="63162"/>
                </a:lnTo>
                <a:lnTo>
                  <a:pt x="838" y="68971"/>
                </a:lnTo>
                <a:lnTo>
                  <a:pt x="441" y="79511"/>
                </a:lnTo>
                <a:lnTo>
                  <a:pt x="0" y="109002"/>
                </a:lnTo>
                <a:lnTo>
                  <a:pt x="835" y="123344"/>
                </a:lnTo>
                <a:lnTo>
                  <a:pt x="2344" y="136715"/>
                </a:lnTo>
                <a:lnTo>
                  <a:pt x="6560" y="165541"/>
                </a:lnTo>
                <a:lnTo>
                  <a:pt x="11609" y="203753"/>
                </a:lnTo>
                <a:lnTo>
                  <a:pt x="17147" y="232231"/>
                </a:lnTo>
                <a:lnTo>
                  <a:pt x="43249" y="349338"/>
                </a:lnTo>
                <a:lnTo>
                  <a:pt x="49534" y="381326"/>
                </a:lnTo>
                <a:lnTo>
                  <a:pt x="48145" y="382997"/>
                </a:lnTo>
                <a:lnTo>
                  <a:pt x="45314" y="383160"/>
                </a:lnTo>
                <a:lnTo>
                  <a:pt x="41522" y="382315"/>
                </a:lnTo>
                <a:lnTo>
                  <a:pt x="34768" y="378837"/>
                </a:lnTo>
                <a:lnTo>
                  <a:pt x="31633" y="376576"/>
                </a:lnTo>
                <a:lnTo>
                  <a:pt x="25611" y="368984"/>
                </a:lnTo>
                <a:lnTo>
                  <a:pt x="19759" y="358307"/>
                </a:lnTo>
                <a:lnTo>
                  <a:pt x="16865" y="351460"/>
                </a:lnTo>
                <a:lnTo>
                  <a:pt x="13983" y="344037"/>
                </a:lnTo>
                <a:lnTo>
                  <a:pt x="11109" y="335278"/>
                </a:lnTo>
                <a:lnTo>
                  <a:pt x="8241" y="325629"/>
                </a:lnTo>
                <a:lnTo>
                  <a:pt x="5376" y="315387"/>
                </a:lnTo>
                <a:lnTo>
                  <a:pt x="3466" y="304748"/>
                </a:lnTo>
                <a:lnTo>
                  <a:pt x="2193" y="293846"/>
                </a:lnTo>
                <a:lnTo>
                  <a:pt x="1344" y="282768"/>
                </a:lnTo>
                <a:lnTo>
                  <a:pt x="1731" y="270620"/>
                </a:lnTo>
                <a:lnTo>
                  <a:pt x="2941" y="257759"/>
                </a:lnTo>
                <a:lnTo>
                  <a:pt x="4700" y="244422"/>
                </a:lnTo>
                <a:lnTo>
                  <a:pt x="6826" y="231721"/>
                </a:lnTo>
                <a:lnTo>
                  <a:pt x="9195" y="219444"/>
                </a:lnTo>
                <a:lnTo>
                  <a:pt x="11727" y="207449"/>
                </a:lnTo>
                <a:lnTo>
                  <a:pt x="15320" y="194690"/>
                </a:lnTo>
                <a:lnTo>
                  <a:pt x="19621" y="181422"/>
                </a:lnTo>
                <a:lnTo>
                  <a:pt x="24393" y="167813"/>
                </a:lnTo>
                <a:lnTo>
                  <a:pt x="29479" y="154931"/>
                </a:lnTo>
                <a:lnTo>
                  <a:pt x="34775" y="142533"/>
                </a:lnTo>
                <a:lnTo>
                  <a:pt x="40210" y="130457"/>
                </a:lnTo>
                <a:lnTo>
                  <a:pt x="46691" y="118597"/>
                </a:lnTo>
                <a:lnTo>
                  <a:pt x="53870" y="106880"/>
                </a:lnTo>
                <a:lnTo>
                  <a:pt x="61513" y="95259"/>
                </a:lnTo>
                <a:lnTo>
                  <a:pt x="70418" y="84654"/>
                </a:lnTo>
                <a:lnTo>
                  <a:pt x="80165" y="74726"/>
                </a:lnTo>
                <a:lnTo>
                  <a:pt x="90473" y="65251"/>
                </a:lnTo>
                <a:lnTo>
                  <a:pt x="100203" y="57029"/>
                </a:lnTo>
                <a:lnTo>
                  <a:pt x="109547" y="49642"/>
                </a:lnTo>
                <a:lnTo>
                  <a:pt x="118633" y="42813"/>
                </a:lnTo>
                <a:lnTo>
                  <a:pt x="136350" y="30145"/>
                </a:lnTo>
                <a:lnTo>
                  <a:pt x="145075" y="24099"/>
                </a:lnTo>
                <a:lnTo>
                  <a:pt x="153748" y="19117"/>
                </a:lnTo>
                <a:lnTo>
                  <a:pt x="162389" y="14843"/>
                </a:lnTo>
                <a:lnTo>
                  <a:pt x="171006" y="11041"/>
                </a:lnTo>
                <a:lnTo>
                  <a:pt x="180562" y="7553"/>
                </a:lnTo>
                <a:lnTo>
                  <a:pt x="190742" y="4277"/>
                </a:lnTo>
                <a:lnTo>
                  <a:pt x="201338" y="1139"/>
                </a:lnTo>
                <a:lnTo>
                  <a:pt x="210307" y="0"/>
                </a:lnTo>
                <a:lnTo>
                  <a:pt x="218192" y="193"/>
                </a:lnTo>
                <a:lnTo>
                  <a:pt x="225354" y="1274"/>
                </a:lnTo>
                <a:lnTo>
                  <a:pt x="232986" y="1995"/>
                </a:lnTo>
                <a:lnTo>
                  <a:pt x="240931" y="2476"/>
                </a:lnTo>
                <a:lnTo>
                  <a:pt x="249085" y="2796"/>
                </a:lnTo>
                <a:lnTo>
                  <a:pt x="257379" y="4915"/>
                </a:lnTo>
                <a:lnTo>
                  <a:pt x="265766" y="8232"/>
                </a:lnTo>
                <a:lnTo>
                  <a:pt x="288682" y="19463"/>
                </a:lnTo>
                <a:lnTo>
                  <a:pt x="325402" y="2915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052"/>
          <p:cNvSpPr/>
          <p:nvPr/>
        </p:nvSpPr>
        <p:spPr>
          <a:xfrm>
            <a:off x="8352472" y="1911667"/>
            <a:ext cx="188596" cy="300039"/>
          </a:xfrm>
          <a:custGeom>
            <a:avLst/>
            <a:gdLst/>
            <a:ahLst/>
            <a:cxnLst/>
            <a:rect l="0" t="0" r="0" b="0"/>
            <a:pathLst>
              <a:path w="188596" h="300039">
                <a:moveTo>
                  <a:pt x="0" y="0"/>
                </a:moveTo>
                <a:lnTo>
                  <a:pt x="4551" y="9102"/>
                </a:lnTo>
                <a:lnTo>
                  <a:pt x="45032" y="78280"/>
                </a:lnTo>
                <a:lnTo>
                  <a:pt x="61606" y="108451"/>
                </a:lnTo>
                <a:lnTo>
                  <a:pt x="72504" y="125641"/>
                </a:lnTo>
                <a:lnTo>
                  <a:pt x="85483" y="144721"/>
                </a:lnTo>
                <a:lnTo>
                  <a:pt x="99851" y="165060"/>
                </a:lnTo>
                <a:lnTo>
                  <a:pt x="110382" y="180525"/>
                </a:lnTo>
                <a:lnTo>
                  <a:pt x="118356" y="192740"/>
                </a:lnTo>
                <a:lnTo>
                  <a:pt x="147098" y="239685"/>
                </a:lnTo>
                <a:lnTo>
                  <a:pt x="153311" y="249325"/>
                </a:lnTo>
                <a:lnTo>
                  <a:pt x="158405" y="256704"/>
                </a:lnTo>
                <a:lnTo>
                  <a:pt x="162753" y="262576"/>
                </a:lnTo>
                <a:lnTo>
                  <a:pt x="166605" y="268396"/>
                </a:lnTo>
                <a:lnTo>
                  <a:pt x="170125" y="274181"/>
                </a:lnTo>
                <a:lnTo>
                  <a:pt x="173423" y="279942"/>
                </a:lnTo>
                <a:lnTo>
                  <a:pt x="177091" y="288884"/>
                </a:lnTo>
                <a:lnTo>
                  <a:pt x="178068" y="292602"/>
                </a:lnTo>
                <a:lnTo>
                  <a:pt x="179672" y="295080"/>
                </a:lnTo>
                <a:lnTo>
                  <a:pt x="181693" y="296733"/>
                </a:lnTo>
                <a:lnTo>
                  <a:pt x="188595" y="3000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053"/>
          <p:cNvSpPr/>
          <p:nvPr/>
        </p:nvSpPr>
        <p:spPr>
          <a:xfrm>
            <a:off x="8324594" y="1928812"/>
            <a:ext cx="199329" cy="317184"/>
          </a:xfrm>
          <a:custGeom>
            <a:avLst/>
            <a:gdLst/>
            <a:ahLst/>
            <a:cxnLst/>
            <a:rect l="0" t="0" r="0" b="0"/>
            <a:pathLst>
              <a:path w="199329" h="317184">
                <a:moveTo>
                  <a:pt x="199328" y="0"/>
                </a:moveTo>
                <a:lnTo>
                  <a:pt x="182845" y="32965"/>
                </a:lnTo>
                <a:lnTo>
                  <a:pt x="177862" y="41027"/>
                </a:lnTo>
                <a:lnTo>
                  <a:pt x="172635" y="48306"/>
                </a:lnTo>
                <a:lnTo>
                  <a:pt x="167245" y="55064"/>
                </a:lnTo>
                <a:lnTo>
                  <a:pt x="162699" y="63379"/>
                </a:lnTo>
                <a:lnTo>
                  <a:pt x="158716" y="72733"/>
                </a:lnTo>
                <a:lnTo>
                  <a:pt x="155108" y="82779"/>
                </a:lnTo>
                <a:lnTo>
                  <a:pt x="148894" y="95191"/>
                </a:lnTo>
                <a:lnTo>
                  <a:pt x="140941" y="109181"/>
                </a:lnTo>
                <a:lnTo>
                  <a:pt x="131828" y="124222"/>
                </a:lnTo>
                <a:lnTo>
                  <a:pt x="122895" y="137107"/>
                </a:lnTo>
                <a:lnTo>
                  <a:pt x="114083" y="148555"/>
                </a:lnTo>
                <a:lnTo>
                  <a:pt x="105351" y="159044"/>
                </a:lnTo>
                <a:lnTo>
                  <a:pt x="93813" y="174609"/>
                </a:lnTo>
                <a:lnTo>
                  <a:pt x="65755" y="214764"/>
                </a:lnTo>
                <a:lnTo>
                  <a:pt x="55034" y="230806"/>
                </a:lnTo>
                <a:lnTo>
                  <a:pt x="46935" y="243406"/>
                </a:lnTo>
                <a:lnTo>
                  <a:pt x="40583" y="253711"/>
                </a:lnTo>
                <a:lnTo>
                  <a:pt x="33490" y="264390"/>
                </a:lnTo>
                <a:lnTo>
                  <a:pt x="17990" y="286417"/>
                </a:lnTo>
                <a:lnTo>
                  <a:pt x="11761" y="294767"/>
                </a:lnTo>
                <a:lnTo>
                  <a:pt x="6656" y="301286"/>
                </a:lnTo>
                <a:lnTo>
                  <a:pt x="2300" y="306585"/>
                </a:lnTo>
                <a:lnTo>
                  <a:pt x="349" y="310118"/>
                </a:lnTo>
                <a:lnTo>
                  <a:pt x="0" y="312472"/>
                </a:lnTo>
                <a:lnTo>
                  <a:pt x="2161" y="3171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054"/>
          <p:cNvSpPr/>
          <p:nvPr/>
        </p:nvSpPr>
        <p:spPr>
          <a:xfrm>
            <a:off x="8682656" y="1776785"/>
            <a:ext cx="338472" cy="426348"/>
          </a:xfrm>
          <a:custGeom>
            <a:avLst/>
            <a:gdLst/>
            <a:ahLst/>
            <a:cxnLst/>
            <a:rect l="0" t="0" r="0" b="0"/>
            <a:pathLst>
              <a:path w="338472" h="426348">
                <a:moveTo>
                  <a:pt x="12716" y="92020"/>
                </a:moveTo>
                <a:lnTo>
                  <a:pt x="5872" y="79284"/>
                </a:lnTo>
                <a:lnTo>
                  <a:pt x="785" y="72707"/>
                </a:lnTo>
                <a:lnTo>
                  <a:pt x="0" y="70572"/>
                </a:lnTo>
                <a:lnTo>
                  <a:pt x="429" y="69149"/>
                </a:lnTo>
                <a:lnTo>
                  <a:pt x="1667" y="68200"/>
                </a:lnTo>
                <a:lnTo>
                  <a:pt x="7960" y="57763"/>
                </a:lnTo>
                <a:lnTo>
                  <a:pt x="13355" y="52037"/>
                </a:lnTo>
                <a:lnTo>
                  <a:pt x="20762" y="45362"/>
                </a:lnTo>
                <a:lnTo>
                  <a:pt x="29510" y="38054"/>
                </a:lnTo>
                <a:lnTo>
                  <a:pt x="39152" y="31278"/>
                </a:lnTo>
                <a:lnTo>
                  <a:pt x="49390" y="24855"/>
                </a:lnTo>
                <a:lnTo>
                  <a:pt x="60026" y="18668"/>
                </a:lnTo>
                <a:lnTo>
                  <a:pt x="69974" y="13591"/>
                </a:lnTo>
                <a:lnTo>
                  <a:pt x="79463" y="9254"/>
                </a:lnTo>
                <a:lnTo>
                  <a:pt x="88646" y="5410"/>
                </a:lnTo>
                <a:lnTo>
                  <a:pt x="96674" y="2847"/>
                </a:lnTo>
                <a:lnTo>
                  <a:pt x="103930" y="1139"/>
                </a:lnTo>
                <a:lnTo>
                  <a:pt x="110673" y="0"/>
                </a:lnTo>
                <a:lnTo>
                  <a:pt x="117073" y="193"/>
                </a:lnTo>
                <a:lnTo>
                  <a:pt x="123245" y="1274"/>
                </a:lnTo>
                <a:lnTo>
                  <a:pt x="129265" y="2948"/>
                </a:lnTo>
                <a:lnTo>
                  <a:pt x="138493" y="4807"/>
                </a:lnTo>
                <a:lnTo>
                  <a:pt x="142287" y="5303"/>
                </a:lnTo>
                <a:lnTo>
                  <a:pt x="151583" y="8394"/>
                </a:lnTo>
                <a:lnTo>
                  <a:pt x="161111" y="12943"/>
                </a:lnTo>
                <a:lnTo>
                  <a:pt x="168523" y="18139"/>
                </a:lnTo>
                <a:lnTo>
                  <a:pt x="170879" y="20858"/>
                </a:lnTo>
                <a:lnTo>
                  <a:pt x="172451" y="23624"/>
                </a:lnTo>
                <a:lnTo>
                  <a:pt x="177202" y="34607"/>
                </a:lnTo>
                <a:lnTo>
                  <a:pt x="179524" y="39457"/>
                </a:lnTo>
                <a:lnTo>
                  <a:pt x="182103" y="49926"/>
                </a:lnTo>
                <a:lnTo>
                  <a:pt x="182791" y="55385"/>
                </a:lnTo>
                <a:lnTo>
                  <a:pt x="186094" y="63990"/>
                </a:lnTo>
                <a:lnTo>
                  <a:pt x="188310" y="67618"/>
                </a:lnTo>
                <a:lnTo>
                  <a:pt x="188833" y="71942"/>
                </a:lnTo>
                <a:lnTo>
                  <a:pt x="186875" y="81826"/>
                </a:lnTo>
                <a:lnTo>
                  <a:pt x="182831" y="95109"/>
                </a:lnTo>
                <a:lnTo>
                  <a:pt x="180418" y="102652"/>
                </a:lnTo>
                <a:lnTo>
                  <a:pt x="178810" y="109585"/>
                </a:lnTo>
                <a:lnTo>
                  <a:pt x="177023" y="122369"/>
                </a:lnTo>
                <a:lnTo>
                  <a:pt x="173689" y="134401"/>
                </a:lnTo>
                <a:lnTo>
                  <a:pt x="168079" y="147051"/>
                </a:lnTo>
                <a:lnTo>
                  <a:pt x="163916" y="154425"/>
                </a:lnTo>
                <a:lnTo>
                  <a:pt x="159236" y="162198"/>
                </a:lnTo>
                <a:lnTo>
                  <a:pt x="155164" y="169285"/>
                </a:lnTo>
                <a:lnTo>
                  <a:pt x="148099" y="182240"/>
                </a:lnTo>
                <a:lnTo>
                  <a:pt x="138766" y="200243"/>
                </a:lnTo>
                <a:lnTo>
                  <a:pt x="127794" y="219494"/>
                </a:lnTo>
                <a:lnTo>
                  <a:pt x="120867" y="231295"/>
                </a:lnTo>
                <a:lnTo>
                  <a:pt x="113392" y="242972"/>
                </a:lnTo>
                <a:lnTo>
                  <a:pt x="105550" y="254567"/>
                </a:lnTo>
                <a:lnTo>
                  <a:pt x="97466" y="266107"/>
                </a:lnTo>
                <a:lnTo>
                  <a:pt x="90171" y="275705"/>
                </a:lnTo>
                <a:lnTo>
                  <a:pt x="83402" y="284009"/>
                </a:lnTo>
                <a:lnTo>
                  <a:pt x="76986" y="291450"/>
                </a:lnTo>
                <a:lnTo>
                  <a:pt x="71755" y="298316"/>
                </a:lnTo>
                <a:lnTo>
                  <a:pt x="63403" y="311024"/>
                </a:lnTo>
                <a:lnTo>
                  <a:pt x="56516" y="323023"/>
                </a:lnTo>
                <a:lnTo>
                  <a:pt x="50280" y="334705"/>
                </a:lnTo>
                <a:lnTo>
                  <a:pt x="44335" y="346247"/>
                </a:lnTo>
                <a:lnTo>
                  <a:pt x="35632" y="358905"/>
                </a:lnTo>
                <a:lnTo>
                  <a:pt x="32426" y="365575"/>
                </a:lnTo>
                <a:lnTo>
                  <a:pt x="30048" y="374572"/>
                </a:lnTo>
                <a:lnTo>
                  <a:pt x="25817" y="391271"/>
                </a:lnTo>
                <a:lnTo>
                  <a:pt x="23301" y="403773"/>
                </a:lnTo>
                <a:lnTo>
                  <a:pt x="22630" y="408440"/>
                </a:lnTo>
                <a:lnTo>
                  <a:pt x="23135" y="412504"/>
                </a:lnTo>
                <a:lnTo>
                  <a:pt x="24424" y="416166"/>
                </a:lnTo>
                <a:lnTo>
                  <a:pt x="26238" y="419560"/>
                </a:lnTo>
                <a:lnTo>
                  <a:pt x="28398" y="421822"/>
                </a:lnTo>
                <a:lnTo>
                  <a:pt x="30790" y="423330"/>
                </a:lnTo>
                <a:lnTo>
                  <a:pt x="33339" y="424336"/>
                </a:lnTo>
                <a:lnTo>
                  <a:pt x="39799" y="425006"/>
                </a:lnTo>
                <a:lnTo>
                  <a:pt x="48869" y="425453"/>
                </a:lnTo>
                <a:lnTo>
                  <a:pt x="70694" y="425950"/>
                </a:lnTo>
                <a:lnTo>
                  <a:pt x="93095" y="426171"/>
                </a:lnTo>
                <a:lnTo>
                  <a:pt x="195388" y="421744"/>
                </a:lnTo>
                <a:lnTo>
                  <a:pt x="224985" y="419468"/>
                </a:lnTo>
                <a:lnTo>
                  <a:pt x="246621" y="416999"/>
                </a:lnTo>
                <a:lnTo>
                  <a:pt x="262950" y="414400"/>
                </a:lnTo>
                <a:lnTo>
                  <a:pt x="277646" y="413620"/>
                </a:lnTo>
                <a:lnTo>
                  <a:pt x="291255" y="414052"/>
                </a:lnTo>
                <a:lnTo>
                  <a:pt x="313676" y="416120"/>
                </a:lnTo>
                <a:lnTo>
                  <a:pt x="326816" y="417039"/>
                </a:lnTo>
                <a:lnTo>
                  <a:pt x="330701" y="418237"/>
                </a:lnTo>
                <a:lnTo>
                  <a:pt x="333291" y="419988"/>
                </a:lnTo>
                <a:lnTo>
                  <a:pt x="338471" y="4263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055"/>
          <p:cNvSpPr/>
          <p:nvPr/>
        </p:nvSpPr>
        <p:spPr>
          <a:xfrm>
            <a:off x="8438229" y="2880360"/>
            <a:ext cx="197137" cy="240030"/>
          </a:xfrm>
          <a:custGeom>
            <a:avLst/>
            <a:gdLst/>
            <a:ahLst/>
            <a:cxnLst/>
            <a:rect l="0" t="0" r="0" b="0"/>
            <a:pathLst>
              <a:path w="197137" h="240030">
                <a:moveTo>
                  <a:pt x="8540" y="0"/>
                </a:moveTo>
                <a:lnTo>
                  <a:pt x="3989" y="4551"/>
                </a:lnTo>
                <a:lnTo>
                  <a:pt x="2649" y="6844"/>
                </a:lnTo>
                <a:lnTo>
                  <a:pt x="762" y="13669"/>
                </a:lnTo>
                <a:lnTo>
                  <a:pt x="203" y="17067"/>
                </a:lnTo>
                <a:lnTo>
                  <a:pt x="38" y="23683"/>
                </a:lnTo>
                <a:lnTo>
                  <a:pt x="0" y="28941"/>
                </a:lnTo>
                <a:lnTo>
                  <a:pt x="941" y="31676"/>
                </a:lnTo>
                <a:lnTo>
                  <a:pt x="4529" y="37256"/>
                </a:lnTo>
                <a:lnTo>
                  <a:pt x="7770" y="41029"/>
                </a:lnTo>
                <a:lnTo>
                  <a:pt x="11838" y="45450"/>
                </a:lnTo>
                <a:lnTo>
                  <a:pt x="24122" y="58234"/>
                </a:lnTo>
                <a:lnTo>
                  <a:pt x="57529" y="91838"/>
                </a:lnTo>
                <a:lnTo>
                  <a:pt x="62154" y="97420"/>
                </a:lnTo>
                <a:lnTo>
                  <a:pt x="66190" y="103046"/>
                </a:lnTo>
                <a:lnTo>
                  <a:pt x="69834" y="108702"/>
                </a:lnTo>
                <a:lnTo>
                  <a:pt x="76073" y="116283"/>
                </a:lnTo>
                <a:lnTo>
                  <a:pt x="84043" y="125147"/>
                </a:lnTo>
                <a:lnTo>
                  <a:pt x="93164" y="134866"/>
                </a:lnTo>
                <a:lnTo>
                  <a:pt x="100199" y="143251"/>
                </a:lnTo>
                <a:lnTo>
                  <a:pt x="105841" y="150745"/>
                </a:lnTo>
                <a:lnTo>
                  <a:pt x="110556" y="157647"/>
                </a:lnTo>
                <a:lnTo>
                  <a:pt x="117508" y="164153"/>
                </a:lnTo>
                <a:lnTo>
                  <a:pt x="125953" y="170395"/>
                </a:lnTo>
                <a:lnTo>
                  <a:pt x="135393" y="176461"/>
                </a:lnTo>
                <a:lnTo>
                  <a:pt x="142639" y="183363"/>
                </a:lnTo>
                <a:lnTo>
                  <a:pt x="148422" y="190822"/>
                </a:lnTo>
                <a:lnTo>
                  <a:pt x="153230" y="198652"/>
                </a:lnTo>
                <a:lnTo>
                  <a:pt x="159293" y="205777"/>
                </a:lnTo>
                <a:lnTo>
                  <a:pt x="166192" y="212432"/>
                </a:lnTo>
                <a:lnTo>
                  <a:pt x="184144" y="227699"/>
                </a:lnTo>
                <a:lnTo>
                  <a:pt x="189140" y="232327"/>
                </a:lnTo>
                <a:lnTo>
                  <a:pt x="197136" y="24002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056"/>
          <p:cNvSpPr/>
          <p:nvPr/>
        </p:nvSpPr>
        <p:spPr>
          <a:xfrm>
            <a:off x="8446769" y="2923222"/>
            <a:ext cx="154307" cy="171451"/>
          </a:xfrm>
          <a:custGeom>
            <a:avLst/>
            <a:gdLst/>
            <a:ahLst/>
            <a:cxnLst/>
            <a:rect l="0" t="0" r="0" b="0"/>
            <a:pathLst>
              <a:path w="154307" h="171451">
                <a:moveTo>
                  <a:pt x="154306" y="0"/>
                </a:moveTo>
                <a:lnTo>
                  <a:pt x="88453" y="65853"/>
                </a:lnTo>
                <a:lnTo>
                  <a:pt x="83733" y="72477"/>
                </a:lnTo>
                <a:lnTo>
                  <a:pt x="79635" y="79751"/>
                </a:lnTo>
                <a:lnTo>
                  <a:pt x="75950" y="87457"/>
                </a:lnTo>
                <a:lnTo>
                  <a:pt x="71589" y="94500"/>
                </a:lnTo>
                <a:lnTo>
                  <a:pt x="66777" y="101100"/>
                </a:lnTo>
                <a:lnTo>
                  <a:pt x="61662" y="107405"/>
                </a:lnTo>
                <a:lnTo>
                  <a:pt x="56349" y="112561"/>
                </a:lnTo>
                <a:lnTo>
                  <a:pt x="50901" y="116950"/>
                </a:lnTo>
                <a:lnTo>
                  <a:pt x="45364" y="120830"/>
                </a:lnTo>
                <a:lnTo>
                  <a:pt x="40720" y="124368"/>
                </a:lnTo>
                <a:lnTo>
                  <a:pt x="36672" y="127679"/>
                </a:lnTo>
                <a:lnTo>
                  <a:pt x="33020" y="130840"/>
                </a:lnTo>
                <a:lnTo>
                  <a:pt x="29634" y="133899"/>
                </a:lnTo>
                <a:lnTo>
                  <a:pt x="23331" y="139838"/>
                </a:lnTo>
                <a:lnTo>
                  <a:pt x="14428" y="148537"/>
                </a:lnTo>
                <a:lnTo>
                  <a:pt x="12476" y="151412"/>
                </a:lnTo>
                <a:lnTo>
                  <a:pt x="11175" y="154282"/>
                </a:lnTo>
                <a:lnTo>
                  <a:pt x="10308" y="157147"/>
                </a:lnTo>
                <a:lnTo>
                  <a:pt x="8777" y="159057"/>
                </a:lnTo>
                <a:lnTo>
                  <a:pt x="6804" y="160331"/>
                </a:lnTo>
                <a:lnTo>
                  <a:pt x="4536" y="161179"/>
                </a:lnTo>
                <a:lnTo>
                  <a:pt x="3025" y="162698"/>
                </a:lnTo>
                <a:lnTo>
                  <a:pt x="2016" y="164663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057"/>
          <p:cNvSpPr/>
          <p:nvPr/>
        </p:nvSpPr>
        <p:spPr>
          <a:xfrm>
            <a:off x="8695372" y="2747150"/>
            <a:ext cx="325756" cy="305443"/>
          </a:xfrm>
          <a:custGeom>
            <a:avLst/>
            <a:gdLst/>
            <a:ahLst/>
            <a:cxnLst/>
            <a:rect l="0" t="0" r="0" b="0"/>
            <a:pathLst>
              <a:path w="325756" h="305443">
                <a:moveTo>
                  <a:pt x="0" y="73202"/>
                </a:moveTo>
                <a:lnTo>
                  <a:pt x="9102" y="59550"/>
                </a:lnTo>
                <a:lnTo>
                  <a:pt x="13687" y="53623"/>
                </a:lnTo>
                <a:lnTo>
                  <a:pt x="18650" y="47767"/>
                </a:lnTo>
                <a:lnTo>
                  <a:pt x="28292" y="37133"/>
                </a:lnTo>
                <a:lnTo>
                  <a:pt x="35752" y="29231"/>
                </a:lnTo>
                <a:lnTo>
                  <a:pt x="39074" y="26743"/>
                </a:lnTo>
                <a:lnTo>
                  <a:pt x="49254" y="22289"/>
                </a:lnTo>
                <a:lnTo>
                  <a:pt x="58720" y="17871"/>
                </a:lnTo>
                <a:lnTo>
                  <a:pt x="66738" y="12733"/>
                </a:lnTo>
                <a:lnTo>
                  <a:pt x="70210" y="10030"/>
                </a:lnTo>
                <a:lnTo>
                  <a:pt x="75382" y="8227"/>
                </a:lnTo>
                <a:lnTo>
                  <a:pt x="81687" y="7026"/>
                </a:lnTo>
                <a:lnTo>
                  <a:pt x="88748" y="6224"/>
                </a:lnTo>
                <a:lnTo>
                  <a:pt x="96313" y="4738"/>
                </a:lnTo>
                <a:lnTo>
                  <a:pt x="104214" y="2794"/>
                </a:lnTo>
                <a:lnTo>
                  <a:pt x="112338" y="546"/>
                </a:lnTo>
                <a:lnTo>
                  <a:pt x="118707" y="0"/>
                </a:lnTo>
                <a:lnTo>
                  <a:pt x="123905" y="588"/>
                </a:lnTo>
                <a:lnTo>
                  <a:pt x="133174" y="2829"/>
                </a:lnTo>
                <a:lnTo>
                  <a:pt x="138313" y="3427"/>
                </a:lnTo>
                <a:lnTo>
                  <a:pt x="143644" y="3825"/>
                </a:lnTo>
                <a:lnTo>
                  <a:pt x="147198" y="5043"/>
                </a:lnTo>
                <a:lnTo>
                  <a:pt x="149567" y="6808"/>
                </a:lnTo>
                <a:lnTo>
                  <a:pt x="151146" y="8937"/>
                </a:lnTo>
                <a:lnTo>
                  <a:pt x="157981" y="13842"/>
                </a:lnTo>
                <a:lnTo>
                  <a:pt x="162471" y="16484"/>
                </a:lnTo>
                <a:lnTo>
                  <a:pt x="165464" y="20150"/>
                </a:lnTo>
                <a:lnTo>
                  <a:pt x="167459" y="24499"/>
                </a:lnTo>
                <a:lnTo>
                  <a:pt x="168790" y="29303"/>
                </a:lnTo>
                <a:lnTo>
                  <a:pt x="169676" y="36316"/>
                </a:lnTo>
                <a:lnTo>
                  <a:pt x="170268" y="44801"/>
                </a:lnTo>
                <a:lnTo>
                  <a:pt x="170662" y="54268"/>
                </a:lnTo>
                <a:lnTo>
                  <a:pt x="169972" y="62485"/>
                </a:lnTo>
                <a:lnTo>
                  <a:pt x="168560" y="69867"/>
                </a:lnTo>
                <a:lnTo>
                  <a:pt x="166666" y="76694"/>
                </a:lnTo>
                <a:lnTo>
                  <a:pt x="162546" y="86960"/>
                </a:lnTo>
                <a:lnTo>
                  <a:pt x="156941" y="99519"/>
                </a:lnTo>
                <a:lnTo>
                  <a:pt x="150347" y="113607"/>
                </a:lnTo>
                <a:lnTo>
                  <a:pt x="142142" y="128713"/>
                </a:lnTo>
                <a:lnTo>
                  <a:pt x="132862" y="144500"/>
                </a:lnTo>
                <a:lnTo>
                  <a:pt x="122864" y="160739"/>
                </a:lnTo>
                <a:lnTo>
                  <a:pt x="112390" y="176327"/>
                </a:lnTo>
                <a:lnTo>
                  <a:pt x="101597" y="191482"/>
                </a:lnTo>
                <a:lnTo>
                  <a:pt x="81349" y="219116"/>
                </a:lnTo>
                <a:lnTo>
                  <a:pt x="66000" y="240923"/>
                </a:lnTo>
                <a:lnTo>
                  <a:pt x="58289" y="252643"/>
                </a:lnTo>
                <a:lnTo>
                  <a:pt x="42097" y="278366"/>
                </a:lnTo>
                <a:lnTo>
                  <a:pt x="37591" y="288083"/>
                </a:lnTo>
                <a:lnTo>
                  <a:pt x="35537" y="295514"/>
                </a:lnTo>
                <a:lnTo>
                  <a:pt x="35122" y="301420"/>
                </a:lnTo>
                <a:lnTo>
                  <a:pt x="35797" y="304405"/>
                </a:lnTo>
                <a:lnTo>
                  <a:pt x="37200" y="305442"/>
                </a:lnTo>
                <a:lnTo>
                  <a:pt x="46295" y="304814"/>
                </a:lnTo>
                <a:lnTo>
                  <a:pt x="54231" y="302188"/>
                </a:lnTo>
                <a:lnTo>
                  <a:pt x="59013" y="300155"/>
                </a:lnTo>
                <a:lnTo>
                  <a:pt x="65059" y="297846"/>
                </a:lnTo>
                <a:lnTo>
                  <a:pt x="139942" y="270860"/>
                </a:lnTo>
                <a:lnTo>
                  <a:pt x="159969" y="264981"/>
                </a:lnTo>
                <a:lnTo>
                  <a:pt x="177131" y="261062"/>
                </a:lnTo>
                <a:lnTo>
                  <a:pt x="192383" y="258450"/>
                </a:lnTo>
                <a:lnTo>
                  <a:pt x="205407" y="255756"/>
                </a:lnTo>
                <a:lnTo>
                  <a:pt x="216949" y="253007"/>
                </a:lnTo>
                <a:lnTo>
                  <a:pt x="227500" y="250222"/>
                </a:lnTo>
                <a:lnTo>
                  <a:pt x="237392" y="248365"/>
                </a:lnTo>
                <a:lnTo>
                  <a:pt x="246844" y="247128"/>
                </a:lnTo>
                <a:lnTo>
                  <a:pt x="256002" y="246302"/>
                </a:lnTo>
                <a:lnTo>
                  <a:pt x="264966" y="245752"/>
                </a:lnTo>
                <a:lnTo>
                  <a:pt x="282545" y="245141"/>
                </a:lnTo>
                <a:lnTo>
                  <a:pt x="303956" y="244797"/>
                </a:lnTo>
                <a:lnTo>
                  <a:pt x="309317" y="245701"/>
                </a:lnTo>
                <a:lnTo>
                  <a:pt x="313844" y="247256"/>
                </a:lnTo>
                <a:lnTo>
                  <a:pt x="325755" y="25322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058"/>
          <p:cNvSpPr/>
          <p:nvPr/>
        </p:nvSpPr>
        <p:spPr>
          <a:xfrm>
            <a:off x="6200775" y="3429000"/>
            <a:ext cx="222885" cy="308611"/>
          </a:xfrm>
          <a:custGeom>
            <a:avLst/>
            <a:gdLst/>
            <a:ahLst/>
            <a:cxnLst/>
            <a:rect l="0" t="0" r="0" b="0"/>
            <a:pathLst>
              <a:path w="222885" h="308611">
                <a:moveTo>
                  <a:pt x="0" y="0"/>
                </a:moveTo>
                <a:lnTo>
                  <a:pt x="0" y="11931"/>
                </a:lnTo>
                <a:lnTo>
                  <a:pt x="952" y="14621"/>
                </a:lnTo>
                <a:lnTo>
                  <a:pt x="4550" y="20151"/>
                </a:lnTo>
                <a:lnTo>
                  <a:pt x="8748" y="27721"/>
                </a:lnTo>
                <a:lnTo>
                  <a:pt x="30938" y="70775"/>
                </a:lnTo>
                <a:lnTo>
                  <a:pt x="34912" y="78616"/>
                </a:lnTo>
                <a:lnTo>
                  <a:pt x="40420" y="88605"/>
                </a:lnTo>
                <a:lnTo>
                  <a:pt x="54159" y="112405"/>
                </a:lnTo>
                <a:lnTo>
                  <a:pt x="60871" y="122561"/>
                </a:lnTo>
                <a:lnTo>
                  <a:pt x="67250" y="131238"/>
                </a:lnTo>
                <a:lnTo>
                  <a:pt x="73408" y="138927"/>
                </a:lnTo>
                <a:lnTo>
                  <a:pt x="79419" y="146910"/>
                </a:lnTo>
                <a:lnTo>
                  <a:pt x="91177" y="163400"/>
                </a:lnTo>
                <a:lnTo>
                  <a:pt x="99837" y="174656"/>
                </a:lnTo>
                <a:lnTo>
                  <a:pt x="134779" y="217802"/>
                </a:lnTo>
                <a:lnTo>
                  <a:pt x="171485" y="262019"/>
                </a:lnTo>
                <a:lnTo>
                  <a:pt x="185118" y="277743"/>
                </a:lnTo>
                <a:lnTo>
                  <a:pt x="194352" y="287906"/>
                </a:lnTo>
                <a:lnTo>
                  <a:pt x="198147" y="291950"/>
                </a:lnTo>
                <a:lnTo>
                  <a:pt x="201631" y="294645"/>
                </a:lnTo>
                <a:lnTo>
                  <a:pt x="208041" y="297641"/>
                </a:lnTo>
                <a:lnTo>
                  <a:pt x="210132" y="299392"/>
                </a:lnTo>
                <a:lnTo>
                  <a:pt x="211525" y="301512"/>
                </a:lnTo>
                <a:lnTo>
                  <a:pt x="212454" y="303878"/>
                </a:lnTo>
                <a:lnTo>
                  <a:pt x="214026" y="305455"/>
                </a:lnTo>
                <a:lnTo>
                  <a:pt x="216027" y="306507"/>
                </a:lnTo>
                <a:lnTo>
                  <a:pt x="222884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059"/>
          <p:cNvSpPr/>
          <p:nvPr/>
        </p:nvSpPr>
        <p:spPr>
          <a:xfrm>
            <a:off x="6183629" y="3446145"/>
            <a:ext cx="222887" cy="308610"/>
          </a:xfrm>
          <a:custGeom>
            <a:avLst/>
            <a:gdLst/>
            <a:ahLst/>
            <a:cxnLst/>
            <a:rect l="0" t="0" r="0" b="0"/>
            <a:pathLst>
              <a:path w="222887" h="308610">
                <a:moveTo>
                  <a:pt x="222886" y="0"/>
                </a:moveTo>
                <a:lnTo>
                  <a:pt x="213784" y="9101"/>
                </a:lnTo>
                <a:lnTo>
                  <a:pt x="211103" y="13688"/>
                </a:lnTo>
                <a:lnTo>
                  <a:pt x="209315" y="18650"/>
                </a:lnTo>
                <a:lnTo>
                  <a:pt x="208124" y="23863"/>
                </a:lnTo>
                <a:lnTo>
                  <a:pt x="205424" y="29244"/>
                </a:lnTo>
                <a:lnTo>
                  <a:pt x="201720" y="34735"/>
                </a:lnTo>
                <a:lnTo>
                  <a:pt x="197345" y="40302"/>
                </a:lnTo>
                <a:lnTo>
                  <a:pt x="192523" y="46870"/>
                </a:lnTo>
                <a:lnTo>
                  <a:pt x="182087" y="61789"/>
                </a:lnTo>
                <a:lnTo>
                  <a:pt x="165500" y="86252"/>
                </a:lnTo>
                <a:lnTo>
                  <a:pt x="128801" y="133584"/>
                </a:lnTo>
                <a:lnTo>
                  <a:pt x="103013" y="166208"/>
                </a:lnTo>
                <a:lnTo>
                  <a:pt x="84868" y="189863"/>
                </a:lnTo>
                <a:lnTo>
                  <a:pt x="71819" y="207538"/>
                </a:lnTo>
                <a:lnTo>
                  <a:pt x="62167" y="221226"/>
                </a:lnTo>
                <a:lnTo>
                  <a:pt x="54779" y="232256"/>
                </a:lnTo>
                <a:lnTo>
                  <a:pt x="48902" y="241515"/>
                </a:lnTo>
                <a:lnTo>
                  <a:pt x="44032" y="249592"/>
                </a:lnTo>
                <a:lnTo>
                  <a:pt x="39832" y="256882"/>
                </a:lnTo>
                <a:lnTo>
                  <a:pt x="32626" y="270062"/>
                </a:lnTo>
                <a:lnTo>
                  <a:pt x="29371" y="275291"/>
                </a:lnTo>
                <a:lnTo>
                  <a:pt x="23214" y="283642"/>
                </a:lnTo>
                <a:lnTo>
                  <a:pt x="17302" y="290528"/>
                </a:lnTo>
                <a:lnTo>
                  <a:pt x="14393" y="293698"/>
                </a:lnTo>
                <a:lnTo>
                  <a:pt x="12453" y="296763"/>
                </a:lnTo>
                <a:lnTo>
                  <a:pt x="11160" y="299760"/>
                </a:lnTo>
                <a:lnTo>
                  <a:pt x="0" y="3086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060"/>
          <p:cNvSpPr/>
          <p:nvPr/>
        </p:nvSpPr>
        <p:spPr>
          <a:xfrm>
            <a:off x="6509489" y="3343812"/>
            <a:ext cx="479956" cy="350901"/>
          </a:xfrm>
          <a:custGeom>
            <a:avLst/>
            <a:gdLst/>
            <a:ahLst/>
            <a:cxnLst/>
            <a:rect l="0" t="0" r="0" b="0"/>
            <a:pathLst>
              <a:path w="479956" h="350901">
                <a:moveTo>
                  <a:pt x="8468" y="102333"/>
                </a:moveTo>
                <a:lnTo>
                  <a:pt x="1087" y="87571"/>
                </a:lnTo>
                <a:lnTo>
                  <a:pt x="425" y="83707"/>
                </a:lnTo>
                <a:lnTo>
                  <a:pt x="0" y="78016"/>
                </a:lnTo>
                <a:lnTo>
                  <a:pt x="14556" y="68143"/>
                </a:lnTo>
                <a:lnTo>
                  <a:pt x="21099" y="62395"/>
                </a:lnTo>
                <a:lnTo>
                  <a:pt x="28319" y="55705"/>
                </a:lnTo>
                <a:lnTo>
                  <a:pt x="41421" y="45731"/>
                </a:lnTo>
                <a:lnTo>
                  <a:pt x="47582" y="41739"/>
                </a:lnTo>
                <a:lnTo>
                  <a:pt x="57403" y="37171"/>
                </a:lnTo>
                <a:lnTo>
                  <a:pt x="69667" y="32222"/>
                </a:lnTo>
                <a:lnTo>
                  <a:pt x="83558" y="27017"/>
                </a:lnTo>
                <a:lnTo>
                  <a:pt x="94723" y="22595"/>
                </a:lnTo>
                <a:lnTo>
                  <a:pt x="104071" y="18694"/>
                </a:lnTo>
                <a:lnTo>
                  <a:pt x="112209" y="15141"/>
                </a:lnTo>
                <a:lnTo>
                  <a:pt x="120491" y="11820"/>
                </a:lnTo>
                <a:lnTo>
                  <a:pt x="137313" y="5590"/>
                </a:lnTo>
                <a:lnTo>
                  <a:pt x="145800" y="3548"/>
                </a:lnTo>
                <a:lnTo>
                  <a:pt x="154315" y="2186"/>
                </a:lnTo>
                <a:lnTo>
                  <a:pt x="162850" y="1278"/>
                </a:lnTo>
                <a:lnTo>
                  <a:pt x="172349" y="673"/>
                </a:lnTo>
                <a:lnTo>
                  <a:pt x="182492" y="270"/>
                </a:lnTo>
                <a:lnTo>
                  <a:pt x="193064" y="0"/>
                </a:lnTo>
                <a:lnTo>
                  <a:pt x="203922" y="774"/>
                </a:lnTo>
                <a:lnTo>
                  <a:pt x="214971" y="2242"/>
                </a:lnTo>
                <a:lnTo>
                  <a:pt x="226147" y="4173"/>
                </a:lnTo>
                <a:lnTo>
                  <a:pt x="233597" y="6413"/>
                </a:lnTo>
                <a:lnTo>
                  <a:pt x="238564" y="8858"/>
                </a:lnTo>
                <a:lnTo>
                  <a:pt x="251087" y="19628"/>
                </a:lnTo>
                <a:lnTo>
                  <a:pt x="253081" y="22431"/>
                </a:lnTo>
                <a:lnTo>
                  <a:pt x="255298" y="28086"/>
                </a:lnTo>
                <a:lnTo>
                  <a:pt x="255888" y="33785"/>
                </a:lnTo>
                <a:lnTo>
                  <a:pt x="256283" y="41394"/>
                </a:lnTo>
                <a:lnTo>
                  <a:pt x="256837" y="65227"/>
                </a:lnTo>
                <a:lnTo>
                  <a:pt x="256915" y="71881"/>
                </a:lnTo>
                <a:lnTo>
                  <a:pt x="256014" y="78221"/>
                </a:lnTo>
                <a:lnTo>
                  <a:pt x="254461" y="84353"/>
                </a:lnTo>
                <a:lnTo>
                  <a:pt x="252474" y="90346"/>
                </a:lnTo>
                <a:lnTo>
                  <a:pt x="249244" y="96247"/>
                </a:lnTo>
                <a:lnTo>
                  <a:pt x="245185" y="102085"/>
                </a:lnTo>
                <a:lnTo>
                  <a:pt x="240574" y="107883"/>
                </a:lnTo>
                <a:lnTo>
                  <a:pt x="233691" y="118415"/>
                </a:lnTo>
                <a:lnTo>
                  <a:pt x="215882" y="147898"/>
                </a:lnTo>
                <a:lnTo>
                  <a:pt x="204846" y="164142"/>
                </a:lnTo>
                <a:lnTo>
                  <a:pt x="192727" y="180686"/>
                </a:lnTo>
                <a:lnTo>
                  <a:pt x="169418" y="211451"/>
                </a:lnTo>
                <a:lnTo>
                  <a:pt x="152709" y="234650"/>
                </a:lnTo>
                <a:lnTo>
                  <a:pt x="145586" y="243884"/>
                </a:lnTo>
                <a:lnTo>
                  <a:pt x="138933" y="251945"/>
                </a:lnTo>
                <a:lnTo>
                  <a:pt x="132592" y="259225"/>
                </a:lnTo>
                <a:lnTo>
                  <a:pt x="124554" y="266935"/>
                </a:lnTo>
                <a:lnTo>
                  <a:pt x="115387" y="274933"/>
                </a:lnTo>
                <a:lnTo>
                  <a:pt x="105465" y="283122"/>
                </a:lnTo>
                <a:lnTo>
                  <a:pt x="97897" y="290486"/>
                </a:lnTo>
                <a:lnTo>
                  <a:pt x="91901" y="297301"/>
                </a:lnTo>
                <a:lnTo>
                  <a:pt x="86950" y="303749"/>
                </a:lnTo>
                <a:lnTo>
                  <a:pt x="81449" y="313453"/>
                </a:lnTo>
                <a:lnTo>
                  <a:pt x="78052" y="320941"/>
                </a:lnTo>
                <a:lnTo>
                  <a:pt x="70783" y="330512"/>
                </a:lnTo>
                <a:lnTo>
                  <a:pt x="61524" y="340614"/>
                </a:lnTo>
                <a:lnTo>
                  <a:pt x="60983" y="342149"/>
                </a:lnTo>
                <a:lnTo>
                  <a:pt x="60383" y="346395"/>
                </a:lnTo>
                <a:lnTo>
                  <a:pt x="62128" y="347909"/>
                </a:lnTo>
                <a:lnTo>
                  <a:pt x="65197" y="348918"/>
                </a:lnTo>
                <a:lnTo>
                  <a:pt x="77392" y="350669"/>
                </a:lnTo>
                <a:lnTo>
                  <a:pt x="90274" y="350856"/>
                </a:lnTo>
                <a:lnTo>
                  <a:pt x="100706" y="350900"/>
                </a:lnTo>
                <a:lnTo>
                  <a:pt x="111692" y="348380"/>
                </a:lnTo>
                <a:lnTo>
                  <a:pt x="117290" y="346374"/>
                </a:lnTo>
                <a:lnTo>
                  <a:pt x="262550" y="300010"/>
                </a:lnTo>
                <a:lnTo>
                  <a:pt x="321736" y="281947"/>
                </a:lnTo>
                <a:lnTo>
                  <a:pt x="343043" y="276368"/>
                </a:lnTo>
                <a:lnTo>
                  <a:pt x="360106" y="272649"/>
                </a:lnTo>
                <a:lnTo>
                  <a:pt x="374338" y="270169"/>
                </a:lnTo>
                <a:lnTo>
                  <a:pt x="385731" y="267564"/>
                </a:lnTo>
                <a:lnTo>
                  <a:pt x="395232" y="264874"/>
                </a:lnTo>
                <a:lnTo>
                  <a:pt x="403471" y="262129"/>
                </a:lnTo>
                <a:lnTo>
                  <a:pt x="414678" y="259346"/>
                </a:lnTo>
                <a:lnTo>
                  <a:pt x="427865" y="256538"/>
                </a:lnTo>
                <a:lnTo>
                  <a:pt x="479955" y="2480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061"/>
          <p:cNvSpPr/>
          <p:nvPr/>
        </p:nvSpPr>
        <p:spPr>
          <a:xfrm>
            <a:off x="1254807" y="4954904"/>
            <a:ext cx="42498" cy="574359"/>
          </a:xfrm>
          <a:custGeom>
            <a:avLst/>
            <a:gdLst/>
            <a:ahLst/>
            <a:cxnLst/>
            <a:rect l="0" t="0" r="0" b="0"/>
            <a:pathLst>
              <a:path w="42498" h="574359">
                <a:moveTo>
                  <a:pt x="42497" y="0"/>
                </a:moveTo>
                <a:lnTo>
                  <a:pt x="28845" y="4552"/>
                </a:lnTo>
                <a:lnTo>
                  <a:pt x="24823" y="6844"/>
                </a:lnTo>
                <a:lnTo>
                  <a:pt x="22142" y="9325"/>
                </a:lnTo>
                <a:lnTo>
                  <a:pt x="20355" y="11932"/>
                </a:lnTo>
                <a:lnTo>
                  <a:pt x="18211" y="18433"/>
                </a:lnTo>
                <a:lnTo>
                  <a:pt x="15829" y="27529"/>
                </a:lnTo>
                <a:lnTo>
                  <a:pt x="13288" y="38355"/>
                </a:lnTo>
                <a:lnTo>
                  <a:pt x="11595" y="51288"/>
                </a:lnTo>
                <a:lnTo>
                  <a:pt x="10466" y="65624"/>
                </a:lnTo>
                <a:lnTo>
                  <a:pt x="9211" y="94889"/>
                </a:lnTo>
                <a:lnTo>
                  <a:pt x="8653" y="120596"/>
                </a:lnTo>
                <a:lnTo>
                  <a:pt x="5866" y="167581"/>
                </a:lnTo>
                <a:lnTo>
                  <a:pt x="2404" y="221166"/>
                </a:lnTo>
                <a:lnTo>
                  <a:pt x="866" y="257682"/>
                </a:lnTo>
                <a:lnTo>
                  <a:pt x="0" y="299659"/>
                </a:lnTo>
                <a:lnTo>
                  <a:pt x="830" y="316930"/>
                </a:lnTo>
                <a:lnTo>
                  <a:pt x="5598" y="377433"/>
                </a:lnTo>
                <a:lnTo>
                  <a:pt x="7048" y="408096"/>
                </a:lnTo>
                <a:lnTo>
                  <a:pt x="7692" y="434424"/>
                </a:lnTo>
                <a:lnTo>
                  <a:pt x="8106" y="482370"/>
                </a:lnTo>
                <a:lnTo>
                  <a:pt x="9092" y="493030"/>
                </a:lnTo>
                <a:lnTo>
                  <a:pt x="10702" y="502995"/>
                </a:lnTo>
                <a:lnTo>
                  <a:pt x="12728" y="512495"/>
                </a:lnTo>
                <a:lnTo>
                  <a:pt x="14079" y="520733"/>
                </a:lnTo>
                <a:lnTo>
                  <a:pt x="14979" y="528131"/>
                </a:lnTo>
                <a:lnTo>
                  <a:pt x="15979" y="541430"/>
                </a:lnTo>
                <a:lnTo>
                  <a:pt x="16543" y="558675"/>
                </a:lnTo>
                <a:lnTo>
                  <a:pt x="16622" y="562950"/>
                </a:lnTo>
                <a:lnTo>
                  <a:pt x="25352" y="57435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062"/>
          <p:cNvSpPr/>
          <p:nvPr/>
        </p:nvSpPr>
        <p:spPr>
          <a:xfrm>
            <a:off x="1194434" y="4897103"/>
            <a:ext cx="520671" cy="606274"/>
          </a:xfrm>
          <a:custGeom>
            <a:avLst/>
            <a:gdLst/>
            <a:ahLst/>
            <a:cxnLst/>
            <a:rect l="0" t="0" r="0" b="0"/>
            <a:pathLst>
              <a:path w="520671" h="606274">
                <a:moveTo>
                  <a:pt x="0" y="186389"/>
                </a:moveTo>
                <a:lnTo>
                  <a:pt x="0" y="172737"/>
                </a:lnTo>
                <a:lnTo>
                  <a:pt x="2540" y="160954"/>
                </a:lnTo>
                <a:lnTo>
                  <a:pt x="4551" y="155145"/>
                </a:lnTo>
                <a:lnTo>
                  <a:pt x="8749" y="149367"/>
                </a:lnTo>
                <a:lnTo>
                  <a:pt x="21034" y="137867"/>
                </a:lnTo>
                <a:lnTo>
                  <a:pt x="33479" y="123866"/>
                </a:lnTo>
                <a:lnTo>
                  <a:pt x="39464" y="116132"/>
                </a:lnTo>
                <a:lnTo>
                  <a:pt x="47265" y="109071"/>
                </a:lnTo>
                <a:lnTo>
                  <a:pt x="56275" y="102459"/>
                </a:lnTo>
                <a:lnTo>
                  <a:pt x="66092" y="96146"/>
                </a:lnTo>
                <a:lnTo>
                  <a:pt x="75494" y="89079"/>
                </a:lnTo>
                <a:lnTo>
                  <a:pt x="84619" y="81511"/>
                </a:lnTo>
                <a:lnTo>
                  <a:pt x="93561" y="73608"/>
                </a:lnTo>
                <a:lnTo>
                  <a:pt x="103331" y="66434"/>
                </a:lnTo>
                <a:lnTo>
                  <a:pt x="113655" y="59746"/>
                </a:lnTo>
                <a:lnTo>
                  <a:pt x="124348" y="53383"/>
                </a:lnTo>
                <a:lnTo>
                  <a:pt x="135286" y="47236"/>
                </a:lnTo>
                <a:lnTo>
                  <a:pt x="157600" y="35326"/>
                </a:lnTo>
                <a:lnTo>
                  <a:pt x="191583" y="17910"/>
                </a:lnTo>
                <a:lnTo>
                  <a:pt x="202969" y="13110"/>
                </a:lnTo>
                <a:lnTo>
                  <a:pt x="214370" y="8957"/>
                </a:lnTo>
                <a:lnTo>
                  <a:pt x="225781" y="5236"/>
                </a:lnTo>
                <a:lnTo>
                  <a:pt x="236246" y="2755"/>
                </a:lnTo>
                <a:lnTo>
                  <a:pt x="246080" y="1102"/>
                </a:lnTo>
                <a:lnTo>
                  <a:pt x="255493" y="0"/>
                </a:lnTo>
                <a:lnTo>
                  <a:pt x="264627" y="217"/>
                </a:lnTo>
                <a:lnTo>
                  <a:pt x="273573" y="1314"/>
                </a:lnTo>
                <a:lnTo>
                  <a:pt x="282395" y="2999"/>
                </a:lnTo>
                <a:lnTo>
                  <a:pt x="297277" y="4870"/>
                </a:lnTo>
                <a:lnTo>
                  <a:pt x="310241" y="6654"/>
                </a:lnTo>
                <a:lnTo>
                  <a:pt x="322353" y="10622"/>
                </a:lnTo>
                <a:lnTo>
                  <a:pt x="326344" y="13966"/>
                </a:lnTo>
                <a:lnTo>
                  <a:pt x="329006" y="18100"/>
                </a:lnTo>
                <a:lnTo>
                  <a:pt x="332915" y="26822"/>
                </a:lnTo>
                <a:lnTo>
                  <a:pt x="337827" y="33873"/>
                </a:lnTo>
                <a:lnTo>
                  <a:pt x="338566" y="38992"/>
                </a:lnTo>
                <a:lnTo>
                  <a:pt x="336846" y="52299"/>
                </a:lnTo>
                <a:lnTo>
                  <a:pt x="335447" y="67739"/>
                </a:lnTo>
                <a:lnTo>
                  <a:pt x="335074" y="75857"/>
                </a:lnTo>
                <a:lnTo>
                  <a:pt x="332920" y="83173"/>
                </a:lnTo>
                <a:lnTo>
                  <a:pt x="325448" y="96383"/>
                </a:lnTo>
                <a:lnTo>
                  <a:pt x="313236" y="111144"/>
                </a:lnTo>
                <a:lnTo>
                  <a:pt x="298284" y="128182"/>
                </a:lnTo>
                <a:lnTo>
                  <a:pt x="282113" y="148454"/>
                </a:lnTo>
                <a:lnTo>
                  <a:pt x="274753" y="158242"/>
                </a:lnTo>
                <a:lnTo>
                  <a:pt x="261495" y="176737"/>
                </a:lnTo>
                <a:lnTo>
                  <a:pt x="246713" y="194482"/>
                </a:lnTo>
                <a:lnTo>
                  <a:pt x="231570" y="211893"/>
                </a:lnTo>
                <a:lnTo>
                  <a:pt x="218490" y="229157"/>
                </a:lnTo>
                <a:lnTo>
                  <a:pt x="203787" y="243814"/>
                </a:lnTo>
                <a:lnTo>
                  <a:pt x="188680" y="256679"/>
                </a:lnTo>
                <a:lnTo>
                  <a:pt x="175615" y="268747"/>
                </a:lnTo>
                <a:lnTo>
                  <a:pt x="152659" y="291064"/>
                </a:lnTo>
                <a:lnTo>
                  <a:pt x="130440" y="313131"/>
                </a:lnTo>
                <a:lnTo>
                  <a:pt x="130775" y="313746"/>
                </a:lnTo>
                <a:lnTo>
                  <a:pt x="131951" y="314156"/>
                </a:lnTo>
                <a:lnTo>
                  <a:pt x="133688" y="314430"/>
                </a:lnTo>
                <a:lnTo>
                  <a:pt x="135798" y="313659"/>
                </a:lnTo>
                <a:lnTo>
                  <a:pt x="148568" y="305579"/>
                </a:lnTo>
                <a:lnTo>
                  <a:pt x="159376" y="299370"/>
                </a:lnTo>
                <a:lnTo>
                  <a:pt x="173704" y="290260"/>
                </a:lnTo>
                <a:lnTo>
                  <a:pt x="185335" y="284212"/>
                </a:lnTo>
                <a:lnTo>
                  <a:pt x="199757" y="277322"/>
                </a:lnTo>
                <a:lnTo>
                  <a:pt x="233561" y="262046"/>
                </a:lnTo>
                <a:lnTo>
                  <a:pt x="270810" y="245732"/>
                </a:lnTo>
                <a:lnTo>
                  <a:pt x="287220" y="239286"/>
                </a:lnTo>
                <a:lnTo>
                  <a:pt x="301970" y="234036"/>
                </a:lnTo>
                <a:lnTo>
                  <a:pt x="315614" y="229584"/>
                </a:lnTo>
                <a:lnTo>
                  <a:pt x="329472" y="226616"/>
                </a:lnTo>
                <a:lnTo>
                  <a:pt x="343473" y="224637"/>
                </a:lnTo>
                <a:lnTo>
                  <a:pt x="357570" y="223317"/>
                </a:lnTo>
                <a:lnTo>
                  <a:pt x="370777" y="222438"/>
                </a:lnTo>
                <a:lnTo>
                  <a:pt x="383393" y="221851"/>
                </a:lnTo>
                <a:lnTo>
                  <a:pt x="395613" y="221461"/>
                </a:lnTo>
                <a:lnTo>
                  <a:pt x="407570" y="222153"/>
                </a:lnTo>
                <a:lnTo>
                  <a:pt x="419351" y="223567"/>
                </a:lnTo>
                <a:lnTo>
                  <a:pt x="431015" y="225461"/>
                </a:lnTo>
                <a:lnTo>
                  <a:pt x="441648" y="227677"/>
                </a:lnTo>
                <a:lnTo>
                  <a:pt x="451595" y="230107"/>
                </a:lnTo>
                <a:lnTo>
                  <a:pt x="461083" y="232679"/>
                </a:lnTo>
                <a:lnTo>
                  <a:pt x="476706" y="240617"/>
                </a:lnTo>
                <a:lnTo>
                  <a:pt x="490000" y="251448"/>
                </a:lnTo>
                <a:lnTo>
                  <a:pt x="502258" y="265787"/>
                </a:lnTo>
                <a:lnTo>
                  <a:pt x="511516" y="281684"/>
                </a:lnTo>
                <a:lnTo>
                  <a:pt x="515318" y="289924"/>
                </a:lnTo>
                <a:lnTo>
                  <a:pt x="517853" y="299227"/>
                </a:lnTo>
                <a:lnTo>
                  <a:pt x="519543" y="309240"/>
                </a:lnTo>
                <a:lnTo>
                  <a:pt x="520670" y="319724"/>
                </a:lnTo>
                <a:lnTo>
                  <a:pt x="519516" y="330524"/>
                </a:lnTo>
                <a:lnTo>
                  <a:pt x="516841" y="341534"/>
                </a:lnTo>
                <a:lnTo>
                  <a:pt x="513154" y="352684"/>
                </a:lnTo>
                <a:lnTo>
                  <a:pt x="509743" y="364880"/>
                </a:lnTo>
                <a:lnTo>
                  <a:pt x="506516" y="377773"/>
                </a:lnTo>
                <a:lnTo>
                  <a:pt x="503412" y="391131"/>
                </a:lnTo>
                <a:lnTo>
                  <a:pt x="499438" y="403846"/>
                </a:lnTo>
                <a:lnTo>
                  <a:pt x="494884" y="416133"/>
                </a:lnTo>
                <a:lnTo>
                  <a:pt x="489943" y="428134"/>
                </a:lnTo>
                <a:lnTo>
                  <a:pt x="483791" y="439945"/>
                </a:lnTo>
                <a:lnTo>
                  <a:pt x="476833" y="451629"/>
                </a:lnTo>
                <a:lnTo>
                  <a:pt x="469336" y="463228"/>
                </a:lnTo>
                <a:lnTo>
                  <a:pt x="458623" y="477629"/>
                </a:lnTo>
                <a:lnTo>
                  <a:pt x="445767" y="493896"/>
                </a:lnTo>
                <a:lnTo>
                  <a:pt x="431480" y="511409"/>
                </a:lnTo>
                <a:lnTo>
                  <a:pt x="419099" y="525941"/>
                </a:lnTo>
                <a:lnTo>
                  <a:pt x="407987" y="538487"/>
                </a:lnTo>
                <a:lnTo>
                  <a:pt x="397721" y="549709"/>
                </a:lnTo>
                <a:lnTo>
                  <a:pt x="387068" y="559095"/>
                </a:lnTo>
                <a:lnTo>
                  <a:pt x="376155" y="567258"/>
                </a:lnTo>
                <a:lnTo>
                  <a:pt x="365071" y="574604"/>
                </a:lnTo>
                <a:lnTo>
                  <a:pt x="354823" y="580454"/>
                </a:lnTo>
                <a:lnTo>
                  <a:pt x="345134" y="585306"/>
                </a:lnTo>
                <a:lnTo>
                  <a:pt x="335817" y="589495"/>
                </a:lnTo>
                <a:lnTo>
                  <a:pt x="325795" y="593239"/>
                </a:lnTo>
                <a:lnTo>
                  <a:pt x="315305" y="596687"/>
                </a:lnTo>
                <a:lnTo>
                  <a:pt x="304501" y="599938"/>
                </a:lnTo>
                <a:lnTo>
                  <a:pt x="294441" y="602106"/>
                </a:lnTo>
                <a:lnTo>
                  <a:pt x="284876" y="603551"/>
                </a:lnTo>
                <a:lnTo>
                  <a:pt x="275643" y="604515"/>
                </a:lnTo>
                <a:lnTo>
                  <a:pt x="260303" y="605585"/>
                </a:lnTo>
                <a:lnTo>
                  <a:pt x="246183" y="606061"/>
                </a:lnTo>
                <a:lnTo>
                  <a:pt x="230382" y="606273"/>
                </a:lnTo>
                <a:lnTo>
                  <a:pt x="216375" y="603827"/>
                </a:lnTo>
                <a:lnTo>
                  <a:pt x="201894" y="599564"/>
                </a:lnTo>
                <a:lnTo>
                  <a:pt x="173274" y="591810"/>
                </a:lnTo>
                <a:lnTo>
                  <a:pt x="164094" y="589067"/>
                </a:lnTo>
                <a:lnTo>
                  <a:pt x="137160" y="57215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063"/>
          <p:cNvSpPr/>
          <p:nvPr/>
        </p:nvSpPr>
        <p:spPr>
          <a:xfrm>
            <a:off x="1842856" y="5126354"/>
            <a:ext cx="197325" cy="332359"/>
          </a:xfrm>
          <a:custGeom>
            <a:avLst/>
            <a:gdLst/>
            <a:ahLst/>
            <a:cxnLst/>
            <a:rect l="0" t="0" r="0" b="0"/>
            <a:pathLst>
              <a:path w="197325" h="332359">
                <a:moveTo>
                  <a:pt x="105958" y="0"/>
                </a:moveTo>
                <a:lnTo>
                  <a:pt x="92306" y="4552"/>
                </a:lnTo>
                <a:lnTo>
                  <a:pt x="87332" y="6844"/>
                </a:lnTo>
                <a:lnTo>
                  <a:pt x="83063" y="9325"/>
                </a:lnTo>
                <a:lnTo>
                  <a:pt x="79265" y="11932"/>
                </a:lnTo>
                <a:lnTo>
                  <a:pt x="76733" y="14623"/>
                </a:lnTo>
                <a:lnTo>
                  <a:pt x="75045" y="17368"/>
                </a:lnTo>
                <a:lnTo>
                  <a:pt x="73919" y="20152"/>
                </a:lnTo>
                <a:lnTo>
                  <a:pt x="71264" y="22959"/>
                </a:lnTo>
                <a:lnTo>
                  <a:pt x="67589" y="25784"/>
                </a:lnTo>
                <a:lnTo>
                  <a:pt x="63234" y="28620"/>
                </a:lnTo>
                <a:lnTo>
                  <a:pt x="59378" y="32415"/>
                </a:lnTo>
                <a:lnTo>
                  <a:pt x="55855" y="36850"/>
                </a:lnTo>
                <a:lnTo>
                  <a:pt x="52554" y="41712"/>
                </a:lnTo>
                <a:lnTo>
                  <a:pt x="46543" y="53526"/>
                </a:lnTo>
                <a:lnTo>
                  <a:pt x="29704" y="89512"/>
                </a:lnTo>
                <a:lnTo>
                  <a:pt x="22737" y="106347"/>
                </a:lnTo>
                <a:lnTo>
                  <a:pt x="17140" y="121381"/>
                </a:lnTo>
                <a:lnTo>
                  <a:pt x="12456" y="135213"/>
                </a:lnTo>
                <a:lnTo>
                  <a:pt x="8381" y="151102"/>
                </a:lnTo>
                <a:lnTo>
                  <a:pt x="4712" y="168363"/>
                </a:lnTo>
                <a:lnTo>
                  <a:pt x="1313" y="186537"/>
                </a:lnTo>
                <a:lnTo>
                  <a:pt x="0" y="202463"/>
                </a:lnTo>
                <a:lnTo>
                  <a:pt x="77" y="216891"/>
                </a:lnTo>
                <a:lnTo>
                  <a:pt x="1081" y="230319"/>
                </a:lnTo>
                <a:lnTo>
                  <a:pt x="2703" y="244034"/>
                </a:lnTo>
                <a:lnTo>
                  <a:pt x="4736" y="257939"/>
                </a:lnTo>
                <a:lnTo>
                  <a:pt x="7045" y="271972"/>
                </a:lnTo>
                <a:lnTo>
                  <a:pt x="9536" y="283233"/>
                </a:lnTo>
                <a:lnTo>
                  <a:pt x="12149" y="292645"/>
                </a:lnTo>
                <a:lnTo>
                  <a:pt x="14844" y="300824"/>
                </a:lnTo>
                <a:lnTo>
                  <a:pt x="18546" y="307230"/>
                </a:lnTo>
                <a:lnTo>
                  <a:pt x="22918" y="312453"/>
                </a:lnTo>
                <a:lnTo>
                  <a:pt x="27738" y="316887"/>
                </a:lnTo>
                <a:lnTo>
                  <a:pt x="32857" y="320796"/>
                </a:lnTo>
                <a:lnTo>
                  <a:pt x="38174" y="324354"/>
                </a:lnTo>
                <a:lnTo>
                  <a:pt x="43624" y="327678"/>
                </a:lnTo>
                <a:lnTo>
                  <a:pt x="49162" y="329895"/>
                </a:lnTo>
                <a:lnTo>
                  <a:pt x="54759" y="331373"/>
                </a:lnTo>
                <a:lnTo>
                  <a:pt x="60396" y="332358"/>
                </a:lnTo>
                <a:lnTo>
                  <a:pt x="66058" y="332062"/>
                </a:lnTo>
                <a:lnTo>
                  <a:pt x="71738" y="330912"/>
                </a:lnTo>
                <a:lnTo>
                  <a:pt x="77430" y="329194"/>
                </a:lnTo>
                <a:lnTo>
                  <a:pt x="83130" y="327095"/>
                </a:lnTo>
                <a:lnTo>
                  <a:pt x="88834" y="324744"/>
                </a:lnTo>
                <a:lnTo>
                  <a:pt x="94542" y="322223"/>
                </a:lnTo>
                <a:lnTo>
                  <a:pt x="101205" y="317686"/>
                </a:lnTo>
                <a:lnTo>
                  <a:pt x="108505" y="311803"/>
                </a:lnTo>
                <a:lnTo>
                  <a:pt x="116228" y="305024"/>
                </a:lnTo>
                <a:lnTo>
                  <a:pt x="129890" y="292412"/>
                </a:lnTo>
                <a:lnTo>
                  <a:pt x="148292" y="274601"/>
                </a:lnTo>
                <a:lnTo>
                  <a:pt x="154183" y="268793"/>
                </a:lnTo>
                <a:lnTo>
                  <a:pt x="159063" y="262063"/>
                </a:lnTo>
                <a:lnTo>
                  <a:pt x="163269" y="254719"/>
                </a:lnTo>
                <a:lnTo>
                  <a:pt x="167025" y="246965"/>
                </a:lnTo>
                <a:lnTo>
                  <a:pt x="170482" y="237986"/>
                </a:lnTo>
                <a:lnTo>
                  <a:pt x="173739" y="228190"/>
                </a:lnTo>
                <a:lnTo>
                  <a:pt x="190361" y="171440"/>
                </a:lnTo>
                <a:lnTo>
                  <a:pt x="193660" y="150489"/>
                </a:lnTo>
                <a:lnTo>
                  <a:pt x="195858" y="126996"/>
                </a:lnTo>
                <a:lnTo>
                  <a:pt x="197324" y="101809"/>
                </a:lnTo>
                <a:lnTo>
                  <a:pt x="196397" y="81208"/>
                </a:lnTo>
                <a:lnTo>
                  <a:pt x="193873" y="63664"/>
                </a:lnTo>
                <a:lnTo>
                  <a:pt x="190286" y="48158"/>
                </a:lnTo>
                <a:lnTo>
                  <a:pt x="186942" y="36868"/>
                </a:lnTo>
                <a:lnTo>
                  <a:pt x="183760" y="28389"/>
                </a:lnTo>
                <a:lnTo>
                  <a:pt x="180686" y="21784"/>
                </a:lnTo>
                <a:lnTo>
                  <a:pt x="176732" y="17380"/>
                </a:lnTo>
                <a:lnTo>
                  <a:pt x="172191" y="14445"/>
                </a:lnTo>
                <a:lnTo>
                  <a:pt x="167258" y="12487"/>
                </a:lnTo>
                <a:lnTo>
                  <a:pt x="163018" y="11182"/>
                </a:lnTo>
                <a:lnTo>
                  <a:pt x="159238" y="10313"/>
                </a:lnTo>
                <a:lnTo>
                  <a:pt x="155765" y="9733"/>
                </a:lnTo>
                <a:lnTo>
                  <a:pt x="152498" y="9346"/>
                </a:lnTo>
                <a:lnTo>
                  <a:pt x="149367" y="9089"/>
                </a:lnTo>
                <a:lnTo>
                  <a:pt x="140248" y="857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064"/>
          <p:cNvSpPr/>
          <p:nvPr/>
        </p:nvSpPr>
        <p:spPr>
          <a:xfrm>
            <a:off x="2145982" y="5050548"/>
            <a:ext cx="357608" cy="629841"/>
          </a:xfrm>
          <a:custGeom>
            <a:avLst/>
            <a:gdLst/>
            <a:ahLst/>
            <a:cxnLst/>
            <a:rect l="0" t="0" r="0" b="0"/>
            <a:pathLst>
              <a:path w="357608" h="629841">
                <a:moveTo>
                  <a:pt x="0" y="67234"/>
                </a:moveTo>
                <a:lnTo>
                  <a:pt x="11932" y="91098"/>
                </a:lnTo>
                <a:lnTo>
                  <a:pt x="14828" y="104510"/>
                </a:lnTo>
                <a:lnTo>
                  <a:pt x="17068" y="122854"/>
                </a:lnTo>
                <a:lnTo>
                  <a:pt x="21238" y="150057"/>
                </a:lnTo>
                <a:lnTo>
                  <a:pt x="22731" y="163407"/>
                </a:lnTo>
                <a:lnTo>
                  <a:pt x="23727" y="176117"/>
                </a:lnTo>
                <a:lnTo>
                  <a:pt x="24390" y="188400"/>
                </a:lnTo>
                <a:lnTo>
                  <a:pt x="29875" y="255747"/>
                </a:lnTo>
                <a:lnTo>
                  <a:pt x="33252" y="276729"/>
                </a:lnTo>
                <a:lnTo>
                  <a:pt x="37408" y="294528"/>
                </a:lnTo>
                <a:lnTo>
                  <a:pt x="42084" y="310203"/>
                </a:lnTo>
                <a:lnTo>
                  <a:pt x="46153" y="322558"/>
                </a:lnTo>
                <a:lnTo>
                  <a:pt x="53215" y="341367"/>
                </a:lnTo>
                <a:lnTo>
                  <a:pt x="57384" y="348096"/>
                </a:lnTo>
                <a:lnTo>
                  <a:pt x="67097" y="358114"/>
                </a:lnTo>
                <a:lnTo>
                  <a:pt x="75223" y="363202"/>
                </a:lnTo>
                <a:lnTo>
                  <a:pt x="82010" y="365463"/>
                </a:lnTo>
                <a:lnTo>
                  <a:pt x="91186" y="366736"/>
                </a:lnTo>
                <a:lnTo>
                  <a:pt x="97042" y="367034"/>
                </a:lnTo>
                <a:lnTo>
                  <a:pt x="99937" y="366160"/>
                </a:lnTo>
                <a:lnTo>
                  <a:pt x="105694" y="362650"/>
                </a:lnTo>
                <a:lnTo>
                  <a:pt x="114290" y="355319"/>
                </a:lnTo>
                <a:lnTo>
                  <a:pt x="122551" y="347355"/>
                </a:lnTo>
                <a:lnTo>
                  <a:pt x="127420" y="342563"/>
                </a:lnTo>
                <a:lnTo>
                  <a:pt x="135371" y="329620"/>
                </a:lnTo>
                <a:lnTo>
                  <a:pt x="138825" y="322168"/>
                </a:lnTo>
                <a:lnTo>
                  <a:pt x="142080" y="310533"/>
                </a:lnTo>
                <a:lnTo>
                  <a:pt x="145202" y="296108"/>
                </a:lnTo>
                <a:lnTo>
                  <a:pt x="180466" y="116649"/>
                </a:lnTo>
                <a:lnTo>
                  <a:pt x="187522" y="83798"/>
                </a:lnTo>
                <a:lnTo>
                  <a:pt x="190737" y="69704"/>
                </a:lnTo>
                <a:lnTo>
                  <a:pt x="193833" y="57451"/>
                </a:lnTo>
                <a:lnTo>
                  <a:pt x="196849" y="46424"/>
                </a:lnTo>
                <a:lnTo>
                  <a:pt x="199813" y="36216"/>
                </a:lnTo>
                <a:lnTo>
                  <a:pt x="208186" y="17254"/>
                </a:lnTo>
                <a:lnTo>
                  <a:pt x="216352" y="3110"/>
                </a:lnTo>
                <a:lnTo>
                  <a:pt x="218530" y="673"/>
                </a:lnTo>
                <a:lnTo>
                  <a:pt x="219981" y="0"/>
                </a:lnTo>
                <a:lnTo>
                  <a:pt x="221902" y="504"/>
                </a:lnTo>
                <a:lnTo>
                  <a:pt x="226576" y="3604"/>
                </a:lnTo>
                <a:lnTo>
                  <a:pt x="228203" y="5764"/>
                </a:lnTo>
                <a:lnTo>
                  <a:pt x="229288" y="8156"/>
                </a:lnTo>
                <a:lnTo>
                  <a:pt x="230011" y="10704"/>
                </a:lnTo>
                <a:lnTo>
                  <a:pt x="231029" y="27942"/>
                </a:lnTo>
                <a:lnTo>
                  <a:pt x="233807" y="43103"/>
                </a:lnTo>
                <a:lnTo>
                  <a:pt x="247903" y="98874"/>
                </a:lnTo>
                <a:lnTo>
                  <a:pt x="255594" y="132096"/>
                </a:lnTo>
                <a:lnTo>
                  <a:pt x="258978" y="147623"/>
                </a:lnTo>
                <a:lnTo>
                  <a:pt x="263140" y="163689"/>
                </a:lnTo>
                <a:lnTo>
                  <a:pt x="267819" y="180116"/>
                </a:lnTo>
                <a:lnTo>
                  <a:pt x="272843" y="196781"/>
                </a:lnTo>
                <a:lnTo>
                  <a:pt x="276193" y="212654"/>
                </a:lnTo>
                <a:lnTo>
                  <a:pt x="278426" y="227998"/>
                </a:lnTo>
                <a:lnTo>
                  <a:pt x="279915" y="242990"/>
                </a:lnTo>
                <a:lnTo>
                  <a:pt x="282812" y="258700"/>
                </a:lnTo>
                <a:lnTo>
                  <a:pt x="286649" y="274888"/>
                </a:lnTo>
                <a:lnTo>
                  <a:pt x="291112" y="291395"/>
                </a:lnTo>
                <a:lnTo>
                  <a:pt x="295992" y="307162"/>
                </a:lnTo>
                <a:lnTo>
                  <a:pt x="301151" y="322436"/>
                </a:lnTo>
                <a:lnTo>
                  <a:pt x="306495" y="337382"/>
                </a:lnTo>
                <a:lnTo>
                  <a:pt x="311010" y="352107"/>
                </a:lnTo>
                <a:lnTo>
                  <a:pt x="314972" y="366687"/>
                </a:lnTo>
                <a:lnTo>
                  <a:pt x="318567" y="381170"/>
                </a:lnTo>
                <a:lnTo>
                  <a:pt x="337278" y="465264"/>
                </a:lnTo>
                <a:lnTo>
                  <a:pt x="342962" y="495465"/>
                </a:lnTo>
                <a:lnTo>
                  <a:pt x="347704" y="524171"/>
                </a:lnTo>
                <a:lnTo>
                  <a:pt x="354560" y="572260"/>
                </a:lnTo>
                <a:lnTo>
                  <a:pt x="356388" y="587750"/>
                </a:lnTo>
                <a:lnTo>
                  <a:pt x="357607" y="599982"/>
                </a:lnTo>
                <a:lnTo>
                  <a:pt x="356422" y="616114"/>
                </a:lnTo>
                <a:lnTo>
                  <a:pt x="354772" y="621749"/>
                </a:lnTo>
                <a:lnTo>
                  <a:pt x="352720" y="625505"/>
                </a:lnTo>
                <a:lnTo>
                  <a:pt x="350399" y="628010"/>
                </a:lnTo>
                <a:lnTo>
                  <a:pt x="347899" y="629680"/>
                </a:lnTo>
                <a:lnTo>
                  <a:pt x="345280" y="629840"/>
                </a:lnTo>
                <a:lnTo>
                  <a:pt x="342582" y="628995"/>
                </a:lnTo>
                <a:lnTo>
                  <a:pt x="331693" y="623254"/>
                </a:lnTo>
                <a:lnTo>
                  <a:pt x="321727" y="617249"/>
                </a:lnTo>
                <a:lnTo>
                  <a:pt x="310947" y="608231"/>
                </a:lnTo>
                <a:lnTo>
                  <a:pt x="299806" y="597872"/>
                </a:lnTo>
                <a:lnTo>
                  <a:pt x="294168" y="592443"/>
                </a:lnTo>
                <a:lnTo>
                  <a:pt x="285364" y="578790"/>
                </a:lnTo>
                <a:lnTo>
                  <a:pt x="277323" y="563198"/>
                </a:lnTo>
                <a:lnTo>
                  <a:pt x="267400" y="546742"/>
                </a:lnTo>
                <a:lnTo>
                  <a:pt x="259179" y="527364"/>
                </a:lnTo>
                <a:lnTo>
                  <a:pt x="255654" y="516862"/>
                </a:lnTo>
                <a:lnTo>
                  <a:pt x="252351" y="506051"/>
                </a:lnTo>
                <a:lnTo>
                  <a:pt x="243152" y="473585"/>
                </a:lnTo>
                <a:lnTo>
                  <a:pt x="237290" y="454527"/>
                </a:lnTo>
                <a:lnTo>
                  <a:pt x="235346" y="444492"/>
                </a:lnTo>
                <a:lnTo>
                  <a:pt x="234050" y="433992"/>
                </a:lnTo>
                <a:lnTo>
                  <a:pt x="233186" y="423182"/>
                </a:lnTo>
                <a:lnTo>
                  <a:pt x="232225" y="403550"/>
                </a:lnTo>
                <a:lnTo>
                  <a:pt x="232751" y="385301"/>
                </a:lnTo>
                <a:lnTo>
                  <a:pt x="236160" y="367665"/>
                </a:lnTo>
                <a:lnTo>
                  <a:pt x="240850" y="350301"/>
                </a:lnTo>
                <a:lnTo>
                  <a:pt x="246109" y="334012"/>
                </a:lnTo>
                <a:lnTo>
                  <a:pt x="251622" y="320422"/>
                </a:lnTo>
                <a:lnTo>
                  <a:pt x="260080" y="302061"/>
                </a:lnTo>
                <a:lnTo>
                  <a:pt x="268619" y="284556"/>
                </a:lnTo>
                <a:lnTo>
                  <a:pt x="274326" y="275581"/>
                </a:lnTo>
                <a:lnTo>
                  <a:pt x="282893" y="26440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065"/>
          <p:cNvSpPr/>
          <p:nvPr/>
        </p:nvSpPr>
        <p:spPr>
          <a:xfrm>
            <a:off x="2900721" y="5100777"/>
            <a:ext cx="144487" cy="259696"/>
          </a:xfrm>
          <a:custGeom>
            <a:avLst/>
            <a:gdLst/>
            <a:ahLst/>
            <a:cxnLst/>
            <a:rect l="0" t="0" r="0" b="0"/>
            <a:pathLst>
              <a:path w="144487" h="259696">
                <a:moveTo>
                  <a:pt x="102511" y="8433"/>
                </a:moveTo>
                <a:lnTo>
                  <a:pt x="79757" y="8433"/>
                </a:lnTo>
                <a:lnTo>
                  <a:pt x="72101" y="9385"/>
                </a:lnTo>
                <a:lnTo>
                  <a:pt x="66045" y="10973"/>
                </a:lnTo>
                <a:lnTo>
                  <a:pt x="61056" y="12984"/>
                </a:lnTo>
                <a:lnTo>
                  <a:pt x="56777" y="15277"/>
                </a:lnTo>
                <a:lnTo>
                  <a:pt x="52971" y="17757"/>
                </a:lnTo>
                <a:lnTo>
                  <a:pt x="49482" y="20364"/>
                </a:lnTo>
                <a:lnTo>
                  <a:pt x="46203" y="24007"/>
                </a:lnTo>
                <a:lnTo>
                  <a:pt x="43065" y="28341"/>
                </a:lnTo>
                <a:lnTo>
                  <a:pt x="40021" y="33134"/>
                </a:lnTo>
                <a:lnTo>
                  <a:pt x="37038" y="38236"/>
                </a:lnTo>
                <a:lnTo>
                  <a:pt x="34097" y="43541"/>
                </a:lnTo>
                <a:lnTo>
                  <a:pt x="31185" y="48983"/>
                </a:lnTo>
                <a:lnTo>
                  <a:pt x="26385" y="62136"/>
                </a:lnTo>
                <a:lnTo>
                  <a:pt x="13432" y="102151"/>
                </a:lnTo>
                <a:lnTo>
                  <a:pt x="8835" y="119489"/>
                </a:lnTo>
                <a:lnTo>
                  <a:pt x="5770" y="133905"/>
                </a:lnTo>
                <a:lnTo>
                  <a:pt x="3727" y="146374"/>
                </a:lnTo>
                <a:lnTo>
                  <a:pt x="2365" y="158496"/>
                </a:lnTo>
                <a:lnTo>
                  <a:pt x="1457" y="170387"/>
                </a:lnTo>
                <a:lnTo>
                  <a:pt x="852" y="182125"/>
                </a:lnTo>
                <a:lnTo>
                  <a:pt x="179" y="207867"/>
                </a:lnTo>
                <a:lnTo>
                  <a:pt x="0" y="221399"/>
                </a:lnTo>
                <a:lnTo>
                  <a:pt x="833" y="231373"/>
                </a:lnTo>
                <a:lnTo>
                  <a:pt x="2340" y="238974"/>
                </a:lnTo>
                <a:lnTo>
                  <a:pt x="4298" y="244995"/>
                </a:lnTo>
                <a:lnTo>
                  <a:pt x="6556" y="249961"/>
                </a:lnTo>
                <a:lnTo>
                  <a:pt x="9013" y="254224"/>
                </a:lnTo>
                <a:lnTo>
                  <a:pt x="11604" y="258018"/>
                </a:lnTo>
                <a:lnTo>
                  <a:pt x="15236" y="259596"/>
                </a:lnTo>
                <a:lnTo>
                  <a:pt x="19563" y="259695"/>
                </a:lnTo>
                <a:lnTo>
                  <a:pt x="24352" y="258808"/>
                </a:lnTo>
                <a:lnTo>
                  <a:pt x="28498" y="258217"/>
                </a:lnTo>
                <a:lnTo>
                  <a:pt x="32214" y="257823"/>
                </a:lnTo>
                <a:lnTo>
                  <a:pt x="35644" y="257561"/>
                </a:lnTo>
                <a:lnTo>
                  <a:pt x="39835" y="255480"/>
                </a:lnTo>
                <a:lnTo>
                  <a:pt x="44535" y="252188"/>
                </a:lnTo>
                <a:lnTo>
                  <a:pt x="49573" y="248089"/>
                </a:lnTo>
                <a:lnTo>
                  <a:pt x="55789" y="243451"/>
                </a:lnTo>
                <a:lnTo>
                  <a:pt x="70316" y="233217"/>
                </a:lnTo>
                <a:lnTo>
                  <a:pt x="76285" y="227822"/>
                </a:lnTo>
                <a:lnTo>
                  <a:pt x="81217" y="222320"/>
                </a:lnTo>
                <a:lnTo>
                  <a:pt x="85457" y="216746"/>
                </a:lnTo>
                <a:lnTo>
                  <a:pt x="89237" y="210174"/>
                </a:lnTo>
                <a:lnTo>
                  <a:pt x="92709" y="202934"/>
                </a:lnTo>
                <a:lnTo>
                  <a:pt x="95976" y="195250"/>
                </a:lnTo>
                <a:lnTo>
                  <a:pt x="100060" y="187271"/>
                </a:lnTo>
                <a:lnTo>
                  <a:pt x="104687" y="179092"/>
                </a:lnTo>
                <a:lnTo>
                  <a:pt x="109677" y="170784"/>
                </a:lnTo>
                <a:lnTo>
                  <a:pt x="113955" y="162387"/>
                </a:lnTo>
                <a:lnTo>
                  <a:pt x="117761" y="153931"/>
                </a:lnTo>
                <a:lnTo>
                  <a:pt x="121250" y="145437"/>
                </a:lnTo>
                <a:lnTo>
                  <a:pt x="125481" y="131201"/>
                </a:lnTo>
                <a:lnTo>
                  <a:pt x="130207" y="113139"/>
                </a:lnTo>
                <a:lnTo>
                  <a:pt x="135262" y="92524"/>
                </a:lnTo>
                <a:lnTo>
                  <a:pt x="138633" y="75923"/>
                </a:lnTo>
                <a:lnTo>
                  <a:pt x="140880" y="61999"/>
                </a:lnTo>
                <a:lnTo>
                  <a:pt x="142378" y="49859"/>
                </a:lnTo>
                <a:lnTo>
                  <a:pt x="143376" y="39860"/>
                </a:lnTo>
                <a:lnTo>
                  <a:pt x="144042" y="31289"/>
                </a:lnTo>
                <a:lnTo>
                  <a:pt x="144486" y="23671"/>
                </a:lnTo>
                <a:lnTo>
                  <a:pt x="142877" y="18591"/>
                </a:lnTo>
                <a:lnTo>
                  <a:pt x="139899" y="15205"/>
                </a:lnTo>
                <a:lnTo>
                  <a:pt x="136009" y="12948"/>
                </a:lnTo>
                <a:lnTo>
                  <a:pt x="133415" y="10490"/>
                </a:lnTo>
                <a:lnTo>
                  <a:pt x="131686" y="7899"/>
                </a:lnTo>
                <a:lnTo>
                  <a:pt x="130534" y="5219"/>
                </a:lnTo>
                <a:lnTo>
                  <a:pt x="127860" y="3433"/>
                </a:lnTo>
                <a:lnTo>
                  <a:pt x="124173" y="2242"/>
                </a:lnTo>
                <a:lnTo>
                  <a:pt x="119810" y="1448"/>
                </a:lnTo>
                <a:lnTo>
                  <a:pt x="115948" y="919"/>
                </a:lnTo>
                <a:lnTo>
                  <a:pt x="112422" y="566"/>
                </a:lnTo>
                <a:lnTo>
                  <a:pt x="109118" y="331"/>
                </a:lnTo>
                <a:lnTo>
                  <a:pt x="105011" y="174"/>
                </a:lnTo>
                <a:lnTo>
                  <a:pt x="95367" y="0"/>
                </a:lnTo>
                <a:lnTo>
                  <a:pt x="92033" y="906"/>
                </a:lnTo>
                <a:lnTo>
                  <a:pt x="89811" y="2462"/>
                </a:lnTo>
                <a:lnTo>
                  <a:pt x="85366" y="843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1066"/>
          <p:cNvSpPr/>
          <p:nvPr/>
        </p:nvSpPr>
        <p:spPr>
          <a:xfrm>
            <a:off x="3071812" y="5074920"/>
            <a:ext cx="231459" cy="308495"/>
          </a:xfrm>
          <a:custGeom>
            <a:avLst/>
            <a:gdLst/>
            <a:ahLst/>
            <a:cxnLst/>
            <a:rect l="0" t="0" r="0" b="0"/>
            <a:pathLst>
              <a:path w="231459" h="308495">
                <a:moveTo>
                  <a:pt x="0" y="8572"/>
                </a:moveTo>
                <a:lnTo>
                  <a:pt x="22754" y="17674"/>
                </a:lnTo>
                <a:lnTo>
                  <a:pt x="30409" y="21307"/>
                </a:lnTo>
                <a:lnTo>
                  <a:pt x="36466" y="24682"/>
                </a:lnTo>
                <a:lnTo>
                  <a:pt x="41455" y="27885"/>
                </a:lnTo>
                <a:lnTo>
                  <a:pt x="48592" y="33830"/>
                </a:lnTo>
                <a:lnTo>
                  <a:pt x="57159" y="41603"/>
                </a:lnTo>
                <a:lnTo>
                  <a:pt x="66681" y="50595"/>
                </a:lnTo>
                <a:lnTo>
                  <a:pt x="73982" y="58495"/>
                </a:lnTo>
                <a:lnTo>
                  <a:pt x="79801" y="65667"/>
                </a:lnTo>
                <a:lnTo>
                  <a:pt x="84633" y="72353"/>
                </a:lnTo>
                <a:lnTo>
                  <a:pt x="88807" y="79668"/>
                </a:lnTo>
                <a:lnTo>
                  <a:pt x="92542" y="87402"/>
                </a:lnTo>
                <a:lnTo>
                  <a:pt x="114483" y="138549"/>
                </a:lnTo>
                <a:lnTo>
                  <a:pt x="119184" y="153326"/>
                </a:lnTo>
                <a:lnTo>
                  <a:pt x="122319" y="166987"/>
                </a:lnTo>
                <a:lnTo>
                  <a:pt x="131900" y="225390"/>
                </a:lnTo>
                <a:lnTo>
                  <a:pt x="132701" y="241700"/>
                </a:lnTo>
                <a:lnTo>
                  <a:pt x="132282" y="258288"/>
                </a:lnTo>
                <a:lnTo>
                  <a:pt x="131051" y="275062"/>
                </a:lnTo>
                <a:lnTo>
                  <a:pt x="129277" y="287197"/>
                </a:lnTo>
                <a:lnTo>
                  <a:pt x="127142" y="296240"/>
                </a:lnTo>
                <a:lnTo>
                  <a:pt x="124767" y="303220"/>
                </a:lnTo>
                <a:lnTo>
                  <a:pt x="122230" y="306922"/>
                </a:lnTo>
                <a:lnTo>
                  <a:pt x="119587" y="308437"/>
                </a:lnTo>
                <a:lnTo>
                  <a:pt x="116872" y="308494"/>
                </a:lnTo>
                <a:lnTo>
                  <a:pt x="114110" y="307580"/>
                </a:lnTo>
                <a:lnTo>
                  <a:pt x="108500" y="304024"/>
                </a:lnTo>
                <a:lnTo>
                  <a:pt x="104718" y="300791"/>
                </a:lnTo>
                <a:lnTo>
                  <a:pt x="100292" y="296729"/>
                </a:lnTo>
                <a:lnTo>
                  <a:pt x="95436" y="292117"/>
                </a:lnTo>
                <a:lnTo>
                  <a:pt x="90294" y="284280"/>
                </a:lnTo>
                <a:lnTo>
                  <a:pt x="84961" y="274292"/>
                </a:lnTo>
                <a:lnTo>
                  <a:pt x="79501" y="262872"/>
                </a:lnTo>
                <a:lnTo>
                  <a:pt x="74908" y="251447"/>
                </a:lnTo>
                <a:lnTo>
                  <a:pt x="70894" y="240022"/>
                </a:lnTo>
                <a:lnTo>
                  <a:pt x="67265" y="228595"/>
                </a:lnTo>
                <a:lnTo>
                  <a:pt x="63893" y="213356"/>
                </a:lnTo>
                <a:lnTo>
                  <a:pt x="60693" y="195578"/>
                </a:lnTo>
                <a:lnTo>
                  <a:pt x="57607" y="176105"/>
                </a:lnTo>
                <a:lnTo>
                  <a:pt x="56502" y="160266"/>
                </a:lnTo>
                <a:lnTo>
                  <a:pt x="56718" y="146849"/>
                </a:lnTo>
                <a:lnTo>
                  <a:pt x="57814" y="135047"/>
                </a:lnTo>
                <a:lnTo>
                  <a:pt x="59498" y="123368"/>
                </a:lnTo>
                <a:lnTo>
                  <a:pt x="61573" y="111773"/>
                </a:lnTo>
                <a:lnTo>
                  <a:pt x="63909" y="100233"/>
                </a:lnTo>
                <a:lnTo>
                  <a:pt x="66418" y="90634"/>
                </a:lnTo>
                <a:lnTo>
                  <a:pt x="69044" y="82330"/>
                </a:lnTo>
                <a:lnTo>
                  <a:pt x="74501" y="67071"/>
                </a:lnTo>
                <a:lnTo>
                  <a:pt x="80101" y="50764"/>
                </a:lnTo>
                <a:lnTo>
                  <a:pt x="84833" y="43367"/>
                </a:lnTo>
                <a:lnTo>
                  <a:pt x="90846" y="36531"/>
                </a:lnTo>
                <a:lnTo>
                  <a:pt x="97711" y="30069"/>
                </a:lnTo>
                <a:lnTo>
                  <a:pt x="104193" y="24809"/>
                </a:lnTo>
                <a:lnTo>
                  <a:pt x="110420" y="20349"/>
                </a:lnTo>
                <a:lnTo>
                  <a:pt x="116476" y="16424"/>
                </a:lnTo>
                <a:lnTo>
                  <a:pt x="122418" y="12853"/>
                </a:lnTo>
                <a:lnTo>
                  <a:pt x="128284" y="9522"/>
                </a:lnTo>
                <a:lnTo>
                  <a:pt x="134101" y="6348"/>
                </a:lnTo>
                <a:lnTo>
                  <a:pt x="140835" y="4232"/>
                </a:lnTo>
                <a:lnTo>
                  <a:pt x="148183" y="2821"/>
                </a:lnTo>
                <a:lnTo>
                  <a:pt x="155939" y="1880"/>
                </a:lnTo>
                <a:lnTo>
                  <a:pt x="163967" y="1254"/>
                </a:lnTo>
                <a:lnTo>
                  <a:pt x="172176" y="836"/>
                </a:lnTo>
                <a:lnTo>
                  <a:pt x="189870" y="371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1067"/>
          <p:cNvSpPr/>
          <p:nvPr/>
        </p:nvSpPr>
        <p:spPr>
          <a:xfrm>
            <a:off x="3586429" y="4996201"/>
            <a:ext cx="471222" cy="712750"/>
          </a:xfrm>
          <a:custGeom>
            <a:avLst/>
            <a:gdLst/>
            <a:ahLst/>
            <a:cxnLst/>
            <a:rect l="0" t="0" r="0" b="0"/>
            <a:pathLst>
              <a:path w="471222" h="712750">
                <a:moveTo>
                  <a:pt x="265480" y="53001"/>
                </a:moveTo>
                <a:lnTo>
                  <a:pt x="247278" y="48451"/>
                </a:lnTo>
                <a:lnTo>
                  <a:pt x="239058" y="46157"/>
                </a:lnTo>
                <a:lnTo>
                  <a:pt x="222305" y="41069"/>
                </a:lnTo>
                <a:lnTo>
                  <a:pt x="213837" y="39332"/>
                </a:lnTo>
                <a:lnTo>
                  <a:pt x="205334" y="38173"/>
                </a:lnTo>
                <a:lnTo>
                  <a:pt x="196808" y="37401"/>
                </a:lnTo>
                <a:lnTo>
                  <a:pt x="182254" y="36542"/>
                </a:lnTo>
                <a:lnTo>
                  <a:pt x="169436" y="36161"/>
                </a:lnTo>
                <a:lnTo>
                  <a:pt x="157389" y="35992"/>
                </a:lnTo>
                <a:lnTo>
                  <a:pt x="145685" y="38457"/>
                </a:lnTo>
                <a:lnTo>
                  <a:pt x="133181" y="43679"/>
                </a:lnTo>
                <a:lnTo>
                  <a:pt x="125845" y="47739"/>
                </a:lnTo>
                <a:lnTo>
                  <a:pt x="118098" y="52351"/>
                </a:lnTo>
                <a:lnTo>
                  <a:pt x="104410" y="60014"/>
                </a:lnTo>
                <a:lnTo>
                  <a:pt x="91024" y="68501"/>
                </a:lnTo>
                <a:lnTo>
                  <a:pt x="83453" y="74764"/>
                </a:lnTo>
                <a:lnTo>
                  <a:pt x="75549" y="81798"/>
                </a:lnTo>
                <a:lnTo>
                  <a:pt x="61687" y="94692"/>
                </a:lnTo>
                <a:lnTo>
                  <a:pt x="49175" y="107726"/>
                </a:lnTo>
                <a:lnTo>
                  <a:pt x="37265" y="123043"/>
                </a:lnTo>
                <a:lnTo>
                  <a:pt x="24400" y="143181"/>
                </a:lnTo>
                <a:lnTo>
                  <a:pt x="15141" y="157851"/>
                </a:lnTo>
                <a:lnTo>
                  <a:pt x="10005" y="165764"/>
                </a:lnTo>
                <a:lnTo>
                  <a:pt x="4299" y="184715"/>
                </a:lnTo>
                <a:lnTo>
                  <a:pt x="1762" y="204886"/>
                </a:lnTo>
                <a:lnTo>
                  <a:pt x="635" y="223375"/>
                </a:lnTo>
                <a:lnTo>
                  <a:pt x="134" y="241118"/>
                </a:lnTo>
                <a:lnTo>
                  <a:pt x="0" y="249850"/>
                </a:lnTo>
                <a:lnTo>
                  <a:pt x="1816" y="260434"/>
                </a:lnTo>
                <a:lnTo>
                  <a:pt x="4932" y="272252"/>
                </a:lnTo>
                <a:lnTo>
                  <a:pt x="8914" y="284893"/>
                </a:lnTo>
                <a:lnTo>
                  <a:pt x="18418" y="304019"/>
                </a:lnTo>
                <a:lnTo>
                  <a:pt x="31940" y="322957"/>
                </a:lnTo>
                <a:lnTo>
                  <a:pt x="35492" y="327269"/>
                </a:lnTo>
                <a:lnTo>
                  <a:pt x="44518" y="334601"/>
                </a:lnTo>
                <a:lnTo>
                  <a:pt x="49592" y="337889"/>
                </a:lnTo>
                <a:lnTo>
                  <a:pt x="62850" y="341543"/>
                </a:lnTo>
                <a:lnTo>
                  <a:pt x="70386" y="342518"/>
                </a:lnTo>
                <a:lnTo>
                  <a:pt x="83839" y="341060"/>
                </a:lnTo>
                <a:lnTo>
                  <a:pt x="96169" y="337237"/>
                </a:lnTo>
                <a:lnTo>
                  <a:pt x="107998" y="332364"/>
                </a:lnTo>
                <a:lnTo>
                  <a:pt x="119606" y="327022"/>
                </a:lnTo>
                <a:lnTo>
                  <a:pt x="132067" y="320521"/>
                </a:lnTo>
                <a:lnTo>
                  <a:pt x="139391" y="316120"/>
                </a:lnTo>
                <a:lnTo>
                  <a:pt x="147131" y="311281"/>
                </a:lnTo>
                <a:lnTo>
                  <a:pt x="160810" y="300825"/>
                </a:lnTo>
                <a:lnTo>
                  <a:pt x="173241" y="288875"/>
                </a:lnTo>
                <a:lnTo>
                  <a:pt x="185115" y="274038"/>
                </a:lnTo>
                <a:lnTo>
                  <a:pt x="194203" y="257920"/>
                </a:lnTo>
                <a:lnTo>
                  <a:pt x="203321" y="237421"/>
                </a:lnTo>
                <a:lnTo>
                  <a:pt x="216899" y="206086"/>
                </a:lnTo>
                <a:lnTo>
                  <a:pt x="222616" y="191252"/>
                </a:lnTo>
                <a:lnTo>
                  <a:pt x="227379" y="177554"/>
                </a:lnTo>
                <a:lnTo>
                  <a:pt x="231507" y="164611"/>
                </a:lnTo>
                <a:lnTo>
                  <a:pt x="235211" y="149315"/>
                </a:lnTo>
                <a:lnTo>
                  <a:pt x="238634" y="132451"/>
                </a:lnTo>
                <a:lnTo>
                  <a:pt x="241868" y="114540"/>
                </a:lnTo>
                <a:lnTo>
                  <a:pt x="244976" y="93075"/>
                </a:lnTo>
                <a:lnTo>
                  <a:pt x="250970" y="43824"/>
                </a:lnTo>
                <a:lnTo>
                  <a:pt x="254269" y="13045"/>
                </a:lnTo>
                <a:lnTo>
                  <a:pt x="255735" y="0"/>
                </a:lnTo>
                <a:lnTo>
                  <a:pt x="256126" y="522"/>
                </a:lnTo>
                <a:lnTo>
                  <a:pt x="256754" y="21892"/>
                </a:lnTo>
                <a:lnTo>
                  <a:pt x="259379" y="37270"/>
                </a:lnTo>
                <a:lnTo>
                  <a:pt x="268827" y="74976"/>
                </a:lnTo>
                <a:lnTo>
                  <a:pt x="274270" y="99280"/>
                </a:lnTo>
                <a:lnTo>
                  <a:pt x="294069" y="196076"/>
                </a:lnTo>
                <a:lnTo>
                  <a:pt x="299779" y="216012"/>
                </a:lnTo>
                <a:lnTo>
                  <a:pt x="307396" y="239780"/>
                </a:lnTo>
                <a:lnTo>
                  <a:pt x="316285" y="266103"/>
                </a:lnTo>
                <a:lnTo>
                  <a:pt x="325067" y="299844"/>
                </a:lnTo>
                <a:lnTo>
                  <a:pt x="333780" y="338531"/>
                </a:lnTo>
                <a:lnTo>
                  <a:pt x="342446" y="380514"/>
                </a:lnTo>
                <a:lnTo>
                  <a:pt x="350128" y="422791"/>
                </a:lnTo>
                <a:lnTo>
                  <a:pt x="363745" y="507865"/>
                </a:lnTo>
                <a:lnTo>
                  <a:pt x="367185" y="542933"/>
                </a:lnTo>
                <a:lnTo>
                  <a:pt x="368526" y="572980"/>
                </a:lnTo>
                <a:lnTo>
                  <a:pt x="368467" y="599679"/>
                </a:lnTo>
                <a:lnTo>
                  <a:pt x="367476" y="620336"/>
                </a:lnTo>
                <a:lnTo>
                  <a:pt x="365863" y="636964"/>
                </a:lnTo>
                <a:lnTo>
                  <a:pt x="363834" y="650907"/>
                </a:lnTo>
                <a:lnTo>
                  <a:pt x="361581" y="671480"/>
                </a:lnTo>
                <a:lnTo>
                  <a:pt x="360980" y="679633"/>
                </a:lnTo>
                <a:lnTo>
                  <a:pt x="358674" y="686973"/>
                </a:lnTo>
                <a:lnTo>
                  <a:pt x="351032" y="700209"/>
                </a:lnTo>
                <a:lnTo>
                  <a:pt x="347280" y="704501"/>
                </a:lnTo>
                <a:lnTo>
                  <a:pt x="343826" y="707362"/>
                </a:lnTo>
                <a:lnTo>
                  <a:pt x="337448" y="710541"/>
                </a:lnTo>
                <a:lnTo>
                  <a:pt x="331439" y="711954"/>
                </a:lnTo>
                <a:lnTo>
                  <a:pt x="318150" y="712749"/>
                </a:lnTo>
                <a:lnTo>
                  <a:pt x="313929" y="711908"/>
                </a:lnTo>
                <a:lnTo>
                  <a:pt x="306698" y="708434"/>
                </a:lnTo>
                <a:lnTo>
                  <a:pt x="293343" y="697489"/>
                </a:lnTo>
                <a:lnTo>
                  <a:pt x="278710" y="682322"/>
                </a:lnTo>
                <a:lnTo>
                  <a:pt x="267868" y="667980"/>
                </a:lnTo>
                <a:lnTo>
                  <a:pt x="259239" y="652080"/>
                </a:lnTo>
                <a:lnTo>
                  <a:pt x="252229" y="634536"/>
                </a:lnTo>
                <a:lnTo>
                  <a:pt x="237042" y="585629"/>
                </a:lnTo>
                <a:lnTo>
                  <a:pt x="233792" y="565315"/>
                </a:lnTo>
                <a:lnTo>
                  <a:pt x="232925" y="554564"/>
                </a:lnTo>
                <a:lnTo>
                  <a:pt x="232346" y="542634"/>
                </a:lnTo>
                <a:lnTo>
                  <a:pt x="231704" y="516678"/>
                </a:lnTo>
                <a:lnTo>
                  <a:pt x="233438" y="500232"/>
                </a:lnTo>
                <a:lnTo>
                  <a:pt x="236499" y="481647"/>
                </a:lnTo>
                <a:lnTo>
                  <a:pt x="244027" y="444488"/>
                </a:lnTo>
                <a:lnTo>
                  <a:pt x="250548" y="415273"/>
                </a:lnTo>
                <a:lnTo>
                  <a:pt x="257431" y="393576"/>
                </a:lnTo>
                <a:lnTo>
                  <a:pt x="277778" y="336448"/>
                </a:lnTo>
                <a:lnTo>
                  <a:pt x="302356" y="271076"/>
                </a:lnTo>
                <a:lnTo>
                  <a:pt x="309114" y="255534"/>
                </a:lnTo>
                <a:lnTo>
                  <a:pt x="315525" y="242316"/>
                </a:lnTo>
                <a:lnTo>
                  <a:pt x="333648" y="207520"/>
                </a:lnTo>
                <a:lnTo>
                  <a:pt x="339501" y="196018"/>
                </a:lnTo>
                <a:lnTo>
                  <a:pt x="356164" y="165459"/>
                </a:lnTo>
                <a:lnTo>
                  <a:pt x="365940" y="147976"/>
                </a:lnTo>
                <a:lnTo>
                  <a:pt x="373412" y="132510"/>
                </a:lnTo>
                <a:lnTo>
                  <a:pt x="379344" y="118389"/>
                </a:lnTo>
                <a:lnTo>
                  <a:pt x="384252" y="105166"/>
                </a:lnTo>
                <a:lnTo>
                  <a:pt x="389429" y="92540"/>
                </a:lnTo>
                <a:lnTo>
                  <a:pt x="394786" y="80313"/>
                </a:lnTo>
                <a:lnTo>
                  <a:pt x="403912" y="59425"/>
                </a:lnTo>
                <a:lnTo>
                  <a:pt x="409050" y="42310"/>
                </a:lnTo>
                <a:lnTo>
                  <a:pt x="410572" y="33112"/>
                </a:lnTo>
                <a:lnTo>
                  <a:pt x="410785" y="33074"/>
                </a:lnTo>
                <a:lnTo>
                  <a:pt x="411129" y="39857"/>
                </a:lnTo>
                <a:lnTo>
                  <a:pt x="411188" y="65828"/>
                </a:lnTo>
                <a:lnTo>
                  <a:pt x="408662" y="87912"/>
                </a:lnTo>
                <a:lnTo>
                  <a:pt x="405317" y="109475"/>
                </a:lnTo>
                <a:lnTo>
                  <a:pt x="403830" y="128583"/>
                </a:lnTo>
                <a:lnTo>
                  <a:pt x="405709" y="149140"/>
                </a:lnTo>
                <a:lnTo>
                  <a:pt x="408767" y="170025"/>
                </a:lnTo>
                <a:lnTo>
                  <a:pt x="410126" y="188832"/>
                </a:lnTo>
                <a:lnTo>
                  <a:pt x="413346" y="203563"/>
                </a:lnTo>
                <a:lnTo>
                  <a:pt x="418350" y="221955"/>
                </a:lnTo>
                <a:lnTo>
                  <a:pt x="433965" y="273559"/>
                </a:lnTo>
                <a:lnTo>
                  <a:pt x="441328" y="294855"/>
                </a:lnTo>
                <a:lnTo>
                  <a:pt x="450827" y="313151"/>
                </a:lnTo>
                <a:lnTo>
                  <a:pt x="456760" y="324516"/>
                </a:lnTo>
                <a:lnTo>
                  <a:pt x="459675" y="328308"/>
                </a:lnTo>
                <a:lnTo>
                  <a:pt x="462571" y="330837"/>
                </a:lnTo>
                <a:lnTo>
                  <a:pt x="471221" y="32732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1068"/>
          <p:cNvSpPr/>
          <p:nvPr/>
        </p:nvSpPr>
        <p:spPr>
          <a:xfrm>
            <a:off x="3997642" y="491204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9D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1069"/>
          <p:cNvSpPr/>
          <p:nvPr/>
        </p:nvSpPr>
        <p:spPr>
          <a:xfrm>
            <a:off x="4169092" y="4912042"/>
            <a:ext cx="291466" cy="320081"/>
          </a:xfrm>
          <a:custGeom>
            <a:avLst/>
            <a:gdLst/>
            <a:ahLst/>
            <a:cxnLst/>
            <a:rect l="0" t="0" r="0" b="0"/>
            <a:pathLst>
              <a:path w="291466" h="320081">
                <a:moveTo>
                  <a:pt x="0" y="0"/>
                </a:moveTo>
                <a:lnTo>
                  <a:pt x="4551" y="13653"/>
                </a:lnTo>
                <a:lnTo>
                  <a:pt x="6785" y="22895"/>
                </a:lnTo>
                <a:lnTo>
                  <a:pt x="8730" y="32083"/>
                </a:lnTo>
                <a:lnTo>
                  <a:pt x="10583" y="38534"/>
                </a:lnTo>
                <a:lnTo>
                  <a:pt x="12770" y="45692"/>
                </a:lnTo>
                <a:lnTo>
                  <a:pt x="17741" y="63805"/>
                </a:lnTo>
                <a:lnTo>
                  <a:pt x="31511" y="116705"/>
                </a:lnTo>
                <a:lnTo>
                  <a:pt x="40028" y="145704"/>
                </a:lnTo>
                <a:lnTo>
                  <a:pt x="48585" y="178003"/>
                </a:lnTo>
                <a:lnTo>
                  <a:pt x="54295" y="200398"/>
                </a:lnTo>
                <a:lnTo>
                  <a:pt x="56200" y="210751"/>
                </a:lnTo>
                <a:lnTo>
                  <a:pt x="57469" y="220511"/>
                </a:lnTo>
                <a:lnTo>
                  <a:pt x="58315" y="229875"/>
                </a:lnTo>
                <a:lnTo>
                  <a:pt x="59832" y="238975"/>
                </a:lnTo>
                <a:lnTo>
                  <a:pt x="61795" y="247900"/>
                </a:lnTo>
                <a:lnTo>
                  <a:pt x="64057" y="256706"/>
                </a:lnTo>
                <a:lnTo>
                  <a:pt x="65565" y="266388"/>
                </a:lnTo>
                <a:lnTo>
                  <a:pt x="66570" y="276652"/>
                </a:lnTo>
                <a:lnTo>
                  <a:pt x="67687" y="295359"/>
                </a:lnTo>
                <a:lnTo>
                  <a:pt x="68183" y="306848"/>
                </a:lnTo>
                <a:lnTo>
                  <a:pt x="69267" y="311246"/>
                </a:lnTo>
                <a:lnTo>
                  <a:pt x="73013" y="318672"/>
                </a:lnTo>
                <a:lnTo>
                  <a:pt x="74393" y="320080"/>
                </a:lnTo>
                <a:lnTo>
                  <a:pt x="75313" y="320067"/>
                </a:lnTo>
                <a:lnTo>
                  <a:pt x="75926" y="319105"/>
                </a:lnTo>
                <a:lnTo>
                  <a:pt x="75383" y="317512"/>
                </a:lnTo>
                <a:lnTo>
                  <a:pt x="72239" y="313201"/>
                </a:lnTo>
                <a:lnTo>
                  <a:pt x="70067" y="307861"/>
                </a:lnTo>
                <a:lnTo>
                  <a:pt x="67666" y="300491"/>
                </a:lnTo>
                <a:lnTo>
                  <a:pt x="65113" y="291767"/>
                </a:lnTo>
                <a:lnTo>
                  <a:pt x="63412" y="279284"/>
                </a:lnTo>
                <a:lnTo>
                  <a:pt x="62277" y="264295"/>
                </a:lnTo>
                <a:lnTo>
                  <a:pt x="61520" y="247634"/>
                </a:lnTo>
                <a:lnTo>
                  <a:pt x="61969" y="230812"/>
                </a:lnTo>
                <a:lnTo>
                  <a:pt x="63220" y="213882"/>
                </a:lnTo>
                <a:lnTo>
                  <a:pt x="65006" y="196880"/>
                </a:lnTo>
                <a:lnTo>
                  <a:pt x="67150" y="183641"/>
                </a:lnTo>
                <a:lnTo>
                  <a:pt x="69532" y="172910"/>
                </a:lnTo>
                <a:lnTo>
                  <a:pt x="72072" y="163851"/>
                </a:lnTo>
                <a:lnTo>
                  <a:pt x="76623" y="153049"/>
                </a:lnTo>
                <a:lnTo>
                  <a:pt x="82515" y="141085"/>
                </a:lnTo>
                <a:lnTo>
                  <a:pt x="89300" y="128347"/>
                </a:lnTo>
                <a:lnTo>
                  <a:pt x="95728" y="117949"/>
                </a:lnTo>
                <a:lnTo>
                  <a:pt x="101919" y="109113"/>
                </a:lnTo>
                <a:lnTo>
                  <a:pt x="107951" y="101317"/>
                </a:lnTo>
                <a:lnTo>
                  <a:pt x="114830" y="94215"/>
                </a:lnTo>
                <a:lnTo>
                  <a:pt x="122273" y="87575"/>
                </a:lnTo>
                <a:lnTo>
                  <a:pt x="130093" y="81243"/>
                </a:lnTo>
                <a:lnTo>
                  <a:pt x="137211" y="75117"/>
                </a:lnTo>
                <a:lnTo>
                  <a:pt x="143861" y="69128"/>
                </a:lnTo>
                <a:lnTo>
                  <a:pt x="150200" y="63230"/>
                </a:lnTo>
                <a:lnTo>
                  <a:pt x="156331" y="58346"/>
                </a:lnTo>
                <a:lnTo>
                  <a:pt x="162323" y="54138"/>
                </a:lnTo>
                <a:lnTo>
                  <a:pt x="168223" y="50379"/>
                </a:lnTo>
                <a:lnTo>
                  <a:pt x="175014" y="46921"/>
                </a:lnTo>
                <a:lnTo>
                  <a:pt x="182398" y="43663"/>
                </a:lnTo>
                <a:lnTo>
                  <a:pt x="190179" y="40539"/>
                </a:lnTo>
                <a:lnTo>
                  <a:pt x="206444" y="34528"/>
                </a:lnTo>
                <a:lnTo>
                  <a:pt x="214782" y="31591"/>
                </a:lnTo>
                <a:lnTo>
                  <a:pt x="241826" y="23248"/>
                </a:lnTo>
                <a:lnTo>
                  <a:pt x="291465" y="857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1070"/>
          <p:cNvSpPr/>
          <p:nvPr/>
        </p:nvSpPr>
        <p:spPr>
          <a:xfrm>
            <a:off x="4512492" y="4706302"/>
            <a:ext cx="59509" cy="660084"/>
          </a:xfrm>
          <a:custGeom>
            <a:avLst/>
            <a:gdLst/>
            <a:ahLst/>
            <a:cxnLst/>
            <a:rect l="0" t="0" r="0" b="0"/>
            <a:pathLst>
              <a:path w="59509" h="660084">
                <a:moveTo>
                  <a:pt x="59508" y="0"/>
                </a:moveTo>
                <a:lnTo>
                  <a:pt x="41304" y="9102"/>
                </a:lnTo>
                <a:lnTo>
                  <a:pt x="35942" y="14640"/>
                </a:lnTo>
                <a:lnTo>
                  <a:pt x="32367" y="21190"/>
                </a:lnTo>
                <a:lnTo>
                  <a:pt x="13704" y="77390"/>
                </a:lnTo>
                <a:lnTo>
                  <a:pt x="10875" y="92551"/>
                </a:lnTo>
                <a:lnTo>
                  <a:pt x="8036" y="112183"/>
                </a:lnTo>
                <a:lnTo>
                  <a:pt x="5191" y="134796"/>
                </a:lnTo>
                <a:lnTo>
                  <a:pt x="3294" y="155586"/>
                </a:lnTo>
                <a:lnTo>
                  <a:pt x="2029" y="175162"/>
                </a:lnTo>
                <a:lnTo>
                  <a:pt x="1186" y="193927"/>
                </a:lnTo>
                <a:lnTo>
                  <a:pt x="249" y="247797"/>
                </a:lnTo>
                <a:lnTo>
                  <a:pt x="0" y="279499"/>
                </a:lnTo>
                <a:lnTo>
                  <a:pt x="1738" y="321587"/>
                </a:lnTo>
                <a:lnTo>
                  <a:pt x="8749" y="424233"/>
                </a:lnTo>
                <a:lnTo>
                  <a:pt x="13286" y="470465"/>
                </a:lnTo>
                <a:lnTo>
                  <a:pt x="18216" y="511763"/>
                </a:lnTo>
                <a:lnTo>
                  <a:pt x="42362" y="66008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p. 8</a:t>
            </a:r>
          </a:p>
          <a:p>
            <a:pPr>
              <a:buNone/>
            </a:pPr>
            <a:r>
              <a:rPr lang="en-US" dirty="0" smtClean="0"/>
              <a:t>47-58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Content objectives</a:t>
            </a:r>
          </a:p>
          <a:p>
            <a:pPr>
              <a:buNone/>
            </a:pPr>
            <a:r>
              <a:rPr lang="en-US" dirty="0" smtClean="0"/>
              <a:t>Students will….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Review multiplying fractions.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Learn about dividing fractions.</a:t>
            </a:r>
          </a:p>
          <a:p>
            <a:pPr>
              <a:buNone/>
            </a:pPr>
            <a:r>
              <a:rPr lang="en-US" dirty="0" smtClean="0"/>
              <a:t>Language objectives</a:t>
            </a:r>
          </a:p>
          <a:p>
            <a:pPr>
              <a:buNone/>
            </a:pPr>
            <a:r>
              <a:rPr lang="en-US" dirty="0" smtClean="0"/>
              <a:t>Students will….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Explain methods for multiplying fractions.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Practice dividing fractions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Gather data on a subject which interests them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Did we meet our objectives?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Content objectives</a:t>
            </a:r>
          </a:p>
          <a:p>
            <a:pPr>
              <a:buNone/>
            </a:pPr>
            <a:r>
              <a:rPr lang="en-US" dirty="0" smtClean="0"/>
              <a:t>Students will….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Review multiplying fractions.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Learn about dividing fractions.</a:t>
            </a:r>
          </a:p>
          <a:p>
            <a:pPr>
              <a:buNone/>
            </a:pPr>
            <a:r>
              <a:rPr lang="en-US" dirty="0" smtClean="0"/>
              <a:t>Language objectives</a:t>
            </a:r>
          </a:p>
          <a:p>
            <a:pPr>
              <a:buNone/>
            </a:pPr>
            <a:r>
              <a:rPr lang="en-US" dirty="0" smtClean="0"/>
              <a:t>Students will….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Explain methods for multiplying fractions.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Practice dividing fractions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Gather data on a subject which interests them</a:t>
            </a:r>
            <a:endParaRPr lang="en-US" dirty="0"/>
          </a:p>
        </p:txBody>
      </p:sp>
      <p:sp>
        <p:nvSpPr>
          <p:cNvPr id="4" name="SMARTPenAnnotation975"/>
          <p:cNvSpPr/>
          <p:nvPr/>
        </p:nvSpPr>
        <p:spPr>
          <a:xfrm>
            <a:off x="5592127" y="2288857"/>
            <a:ext cx="668656" cy="437129"/>
          </a:xfrm>
          <a:custGeom>
            <a:avLst/>
            <a:gdLst/>
            <a:ahLst/>
            <a:cxnLst/>
            <a:rect l="0" t="0" r="0" b="0"/>
            <a:pathLst>
              <a:path w="668656" h="437129">
                <a:moveTo>
                  <a:pt x="0" y="317182"/>
                </a:moveTo>
                <a:lnTo>
                  <a:pt x="4551" y="321734"/>
                </a:lnTo>
                <a:lnTo>
                  <a:pt x="5892" y="324027"/>
                </a:lnTo>
                <a:lnTo>
                  <a:pt x="7381" y="329114"/>
                </a:lnTo>
                <a:lnTo>
                  <a:pt x="8731" y="330852"/>
                </a:lnTo>
                <a:lnTo>
                  <a:pt x="10583" y="332011"/>
                </a:lnTo>
                <a:lnTo>
                  <a:pt x="12770" y="332783"/>
                </a:lnTo>
                <a:lnTo>
                  <a:pt x="17741" y="336181"/>
                </a:lnTo>
                <a:lnTo>
                  <a:pt x="31511" y="348859"/>
                </a:lnTo>
                <a:lnTo>
                  <a:pt x="37182" y="354439"/>
                </a:lnTo>
                <a:lnTo>
                  <a:pt x="45731" y="367486"/>
                </a:lnTo>
                <a:lnTo>
                  <a:pt x="54295" y="378865"/>
                </a:lnTo>
                <a:lnTo>
                  <a:pt x="62549" y="387777"/>
                </a:lnTo>
                <a:lnTo>
                  <a:pt x="71615" y="398088"/>
                </a:lnTo>
                <a:lnTo>
                  <a:pt x="78819" y="409021"/>
                </a:lnTo>
                <a:lnTo>
                  <a:pt x="82073" y="412698"/>
                </a:lnTo>
                <a:lnTo>
                  <a:pt x="85195" y="415149"/>
                </a:lnTo>
                <a:lnTo>
                  <a:pt x="88230" y="416784"/>
                </a:lnTo>
                <a:lnTo>
                  <a:pt x="101601" y="428186"/>
                </a:lnTo>
                <a:lnTo>
                  <a:pt x="109609" y="433192"/>
                </a:lnTo>
                <a:lnTo>
                  <a:pt x="113078" y="434527"/>
                </a:lnTo>
                <a:lnTo>
                  <a:pt x="131380" y="436670"/>
                </a:lnTo>
                <a:lnTo>
                  <a:pt x="148205" y="437128"/>
                </a:lnTo>
                <a:lnTo>
                  <a:pt x="159214" y="427007"/>
                </a:lnTo>
                <a:lnTo>
                  <a:pt x="166150" y="418974"/>
                </a:lnTo>
                <a:lnTo>
                  <a:pt x="275354" y="308009"/>
                </a:lnTo>
                <a:lnTo>
                  <a:pt x="315102" y="268020"/>
                </a:lnTo>
                <a:lnTo>
                  <a:pt x="331988" y="252023"/>
                </a:lnTo>
                <a:lnTo>
                  <a:pt x="348008" y="237548"/>
                </a:lnTo>
                <a:lnTo>
                  <a:pt x="363451" y="224088"/>
                </a:lnTo>
                <a:lnTo>
                  <a:pt x="377555" y="211304"/>
                </a:lnTo>
                <a:lnTo>
                  <a:pt x="403387" y="186941"/>
                </a:lnTo>
                <a:lnTo>
                  <a:pt x="416563" y="175110"/>
                </a:lnTo>
                <a:lnTo>
                  <a:pt x="443902" y="151804"/>
                </a:lnTo>
                <a:lnTo>
                  <a:pt x="469387" y="131286"/>
                </a:lnTo>
                <a:lnTo>
                  <a:pt x="481517" y="121814"/>
                </a:lnTo>
                <a:lnTo>
                  <a:pt x="512775" y="96050"/>
                </a:lnTo>
                <a:lnTo>
                  <a:pt x="530445" y="81178"/>
                </a:lnTo>
                <a:lnTo>
                  <a:pt x="546988" y="68406"/>
                </a:lnTo>
                <a:lnTo>
                  <a:pt x="562779" y="57034"/>
                </a:lnTo>
                <a:lnTo>
                  <a:pt x="578068" y="46595"/>
                </a:lnTo>
                <a:lnTo>
                  <a:pt x="592071" y="37731"/>
                </a:lnTo>
                <a:lnTo>
                  <a:pt x="605217" y="29917"/>
                </a:lnTo>
                <a:lnTo>
                  <a:pt x="617790" y="22802"/>
                </a:lnTo>
                <a:lnTo>
                  <a:pt x="634301" y="12357"/>
                </a:lnTo>
                <a:lnTo>
                  <a:pt x="644814" y="5492"/>
                </a:lnTo>
                <a:lnTo>
                  <a:pt x="648952" y="3661"/>
                </a:lnTo>
                <a:lnTo>
                  <a:pt x="66865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976"/>
          <p:cNvSpPr/>
          <p:nvPr/>
        </p:nvSpPr>
        <p:spPr>
          <a:xfrm>
            <a:off x="5789295" y="2631757"/>
            <a:ext cx="780098" cy="538217"/>
          </a:xfrm>
          <a:custGeom>
            <a:avLst/>
            <a:gdLst/>
            <a:ahLst/>
            <a:cxnLst/>
            <a:rect l="0" t="0" r="0" b="0"/>
            <a:pathLst>
              <a:path w="780098" h="538217">
                <a:moveTo>
                  <a:pt x="0" y="428625"/>
                </a:moveTo>
                <a:lnTo>
                  <a:pt x="44263" y="472888"/>
                </a:lnTo>
                <a:lnTo>
                  <a:pt x="55550" y="486715"/>
                </a:lnTo>
                <a:lnTo>
                  <a:pt x="59893" y="493069"/>
                </a:lnTo>
                <a:lnTo>
                  <a:pt x="74879" y="505209"/>
                </a:lnTo>
                <a:lnTo>
                  <a:pt x="92334" y="516003"/>
                </a:lnTo>
                <a:lnTo>
                  <a:pt x="116522" y="530693"/>
                </a:lnTo>
                <a:lnTo>
                  <a:pt x="124177" y="535901"/>
                </a:lnTo>
                <a:lnTo>
                  <a:pt x="130755" y="538216"/>
                </a:lnTo>
                <a:lnTo>
                  <a:pt x="134794" y="537880"/>
                </a:lnTo>
                <a:lnTo>
                  <a:pt x="144363" y="534968"/>
                </a:lnTo>
                <a:lnTo>
                  <a:pt x="152426" y="530499"/>
                </a:lnTo>
                <a:lnTo>
                  <a:pt x="175188" y="516124"/>
                </a:lnTo>
                <a:lnTo>
                  <a:pt x="192666" y="501752"/>
                </a:lnTo>
                <a:lnTo>
                  <a:pt x="207549" y="490971"/>
                </a:lnTo>
                <a:lnTo>
                  <a:pt x="223689" y="477289"/>
                </a:lnTo>
                <a:lnTo>
                  <a:pt x="231993" y="469640"/>
                </a:lnTo>
                <a:lnTo>
                  <a:pt x="296263" y="412315"/>
                </a:lnTo>
                <a:lnTo>
                  <a:pt x="324394" y="385816"/>
                </a:lnTo>
                <a:lnTo>
                  <a:pt x="338183" y="373416"/>
                </a:lnTo>
                <a:lnTo>
                  <a:pt x="464396" y="264438"/>
                </a:lnTo>
                <a:lnTo>
                  <a:pt x="481047" y="250587"/>
                </a:lnTo>
                <a:lnTo>
                  <a:pt x="645178" y="108624"/>
                </a:lnTo>
                <a:lnTo>
                  <a:pt x="706890" y="54304"/>
                </a:lnTo>
                <a:lnTo>
                  <a:pt x="735495" y="30803"/>
                </a:lnTo>
                <a:lnTo>
                  <a:pt x="755829" y="15913"/>
                </a:lnTo>
                <a:lnTo>
                  <a:pt x="78009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977"/>
          <p:cNvSpPr/>
          <p:nvPr/>
        </p:nvSpPr>
        <p:spPr>
          <a:xfrm>
            <a:off x="7546657" y="3969067"/>
            <a:ext cx="617221" cy="457732"/>
          </a:xfrm>
          <a:custGeom>
            <a:avLst/>
            <a:gdLst/>
            <a:ahLst/>
            <a:cxnLst/>
            <a:rect l="0" t="0" r="0" b="0"/>
            <a:pathLst>
              <a:path w="617221" h="457732">
                <a:moveTo>
                  <a:pt x="0" y="351473"/>
                </a:moveTo>
                <a:lnTo>
                  <a:pt x="18626" y="364208"/>
                </a:lnTo>
                <a:lnTo>
                  <a:pt x="26694" y="370785"/>
                </a:lnTo>
                <a:lnTo>
                  <a:pt x="48694" y="392123"/>
                </a:lnTo>
                <a:lnTo>
                  <a:pt x="113659" y="456567"/>
                </a:lnTo>
                <a:lnTo>
                  <a:pt x="117682" y="457731"/>
                </a:lnTo>
                <a:lnTo>
                  <a:pt x="122270" y="457554"/>
                </a:lnTo>
                <a:lnTo>
                  <a:pt x="132447" y="454818"/>
                </a:lnTo>
                <a:lnTo>
                  <a:pt x="143320" y="450426"/>
                </a:lnTo>
                <a:lnTo>
                  <a:pt x="151745" y="443159"/>
                </a:lnTo>
                <a:lnTo>
                  <a:pt x="162123" y="432599"/>
                </a:lnTo>
                <a:lnTo>
                  <a:pt x="173805" y="419845"/>
                </a:lnTo>
                <a:lnTo>
                  <a:pt x="183497" y="407532"/>
                </a:lnTo>
                <a:lnTo>
                  <a:pt x="191864" y="395513"/>
                </a:lnTo>
                <a:lnTo>
                  <a:pt x="199346" y="383690"/>
                </a:lnTo>
                <a:lnTo>
                  <a:pt x="208145" y="371999"/>
                </a:lnTo>
                <a:lnTo>
                  <a:pt x="217821" y="360394"/>
                </a:lnTo>
                <a:lnTo>
                  <a:pt x="228082" y="348848"/>
                </a:lnTo>
                <a:lnTo>
                  <a:pt x="249642" y="325858"/>
                </a:lnTo>
                <a:lnTo>
                  <a:pt x="260726" y="314394"/>
                </a:lnTo>
                <a:lnTo>
                  <a:pt x="317282" y="252751"/>
                </a:lnTo>
                <a:lnTo>
                  <a:pt x="340109" y="229460"/>
                </a:lnTo>
                <a:lnTo>
                  <a:pt x="363899" y="206314"/>
                </a:lnTo>
                <a:lnTo>
                  <a:pt x="412240" y="160275"/>
                </a:lnTo>
                <a:lnTo>
                  <a:pt x="459126" y="114413"/>
                </a:lnTo>
                <a:lnTo>
                  <a:pt x="480392" y="94373"/>
                </a:lnTo>
                <a:lnTo>
                  <a:pt x="519260" y="59406"/>
                </a:lnTo>
                <a:lnTo>
                  <a:pt x="535720" y="46272"/>
                </a:lnTo>
                <a:lnTo>
                  <a:pt x="550505" y="35610"/>
                </a:lnTo>
                <a:lnTo>
                  <a:pt x="564171" y="26598"/>
                </a:lnTo>
                <a:lnTo>
                  <a:pt x="575186" y="19637"/>
                </a:lnTo>
                <a:lnTo>
                  <a:pt x="584435" y="14044"/>
                </a:lnTo>
                <a:lnTo>
                  <a:pt x="61722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978"/>
          <p:cNvSpPr/>
          <p:nvPr/>
        </p:nvSpPr>
        <p:spPr>
          <a:xfrm>
            <a:off x="5129212" y="4466272"/>
            <a:ext cx="471489" cy="365836"/>
          </a:xfrm>
          <a:custGeom>
            <a:avLst/>
            <a:gdLst/>
            <a:ahLst/>
            <a:cxnLst/>
            <a:rect l="0" t="0" r="0" b="0"/>
            <a:pathLst>
              <a:path w="471489" h="365836">
                <a:moveTo>
                  <a:pt x="0" y="282893"/>
                </a:moveTo>
                <a:lnTo>
                  <a:pt x="12735" y="289736"/>
                </a:lnTo>
                <a:lnTo>
                  <a:pt x="19313" y="294824"/>
                </a:lnTo>
                <a:lnTo>
                  <a:pt x="26210" y="298467"/>
                </a:lnTo>
                <a:lnTo>
                  <a:pt x="35571" y="302801"/>
                </a:lnTo>
                <a:lnTo>
                  <a:pt x="46574" y="307595"/>
                </a:lnTo>
                <a:lnTo>
                  <a:pt x="54862" y="311743"/>
                </a:lnTo>
                <a:lnTo>
                  <a:pt x="66611" y="318892"/>
                </a:lnTo>
                <a:lnTo>
                  <a:pt x="77745" y="324990"/>
                </a:lnTo>
                <a:lnTo>
                  <a:pt x="110436" y="341925"/>
                </a:lnTo>
                <a:lnTo>
                  <a:pt x="123154" y="348918"/>
                </a:lnTo>
                <a:lnTo>
                  <a:pt x="132585" y="354532"/>
                </a:lnTo>
                <a:lnTo>
                  <a:pt x="145604" y="362357"/>
                </a:lnTo>
                <a:lnTo>
                  <a:pt x="154565" y="365835"/>
                </a:lnTo>
                <a:lnTo>
                  <a:pt x="158289" y="365810"/>
                </a:lnTo>
                <a:lnTo>
                  <a:pt x="161723" y="364841"/>
                </a:lnTo>
                <a:lnTo>
                  <a:pt x="168079" y="361224"/>
                </a:lnTo>
                <a:lnTo>
                  <a:pt x="179922" y="351141"/>
                </a:lnTo>
                <a:lnTo>
                  <a:pt x="182812" y="348394"/>
                </a:lnTo>
                <a:lnTo>
                  <a:pt x="188565" y="340262"/>
                </a:lnTo>
                <a:lnTo>
                  <a:pt x="194297" y="329345"/>
                </a:lnTo>
                <a:lnTo>
                  <a:pt x="197159" y="322433"/>
                </a:lnTo>
                <a:lnTo>
                  <a:pt x="200019" y="314968"/>
                </a:lnTo>
                <a:lnTo>
                  <a:pt x="203831" y="307134"/>
                </a:lnTo>
                <a:lnTo>
                  <a:pt x="208278" y="299053"/>
                </a:lnTo>
                <a:lnTo>
                  <a:pt x="213147" y="290809"/>
                </a:lnTo>
                <a:lnTo>
                  <a:pt x="228717" y="261328"/>
                </a:lnTo>
                <a:lnTo>
                  <a:pt x="238203" y="242799"/>
                </a:lnTo>
                <a:lnTo>
                  <a:pt x="248337" y="226636"/>
                </a:lnTo>
                <a:lnTo>
                  <a:pt x="258903" y="212051"/>
                </a:lnTo>
                <a:lnTo>
                  <a:pt x="269757" y="198518"/>
                </a:lnTo>
                <a:lnTo>
                  <a:pt x="281756" y="181875"/>
                </a:lnTo>
                <a:lnTo>
                  <a:pt x="294517" y="163160"/>
                </a:lnTo>
                <a:lnTo>
                  <a:pt x="319491" y="125856"/>
                </a:lnTo>
                <a:lnTo>
                  <a:pt x="340116" y="96576"/>
                </a:lnTo>
                <a:lnTo>
                  <a:pt x="351522" y="83434"/>
                </a:lnTo>
                <a:lnTo>
                  <a:pt x="363888" y="70863"/>
                </a:lnTo>
                <a:lnTo>
                  <a:pt x="389375" y="46735"/>
                </a:lnTo>
                <a:lnTo>
                  <a:pt x="413403" y="23311"/>
                </a:lnTo>
                <a:lnTo>
                  <a:pt x="423240" y="15541"/>
                </a:lnTo>
                <a:lnTo>
                  <a:pt x="431703" y="10360"/>
                </a:lnTo>
                <a:lnTo>
                  <a:pt x="445233" y="4605"/>
                </a:lnTo>
                <a:lnTo>
                  <a:pt x="458205" y="1364"/>
                </a:lnTo>
                <a:lnTo>
                  <a:pt x="47148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979"/>
          <p:cNvSpPr/>
          <p:nvPr/>
        </p:nvSpPr>
        <p:spPr>
          <a:xfrm>
            <a:off x="7443787" y="4612004"/>
            <a:ext cx="582931" cy="676692"/>
          </a:xfrm>
          <a:custGeom>
            <a:avLst/>
            <a:gdLst/>
            <a:ahLst/>
            <a:cxnLst/>
            <a:rect l="0" t="0" r="0" b="0"/>
            <a:pathLst>
              <a:path w="582931" h="676692">
                <a:moveTo>
                  <a:pt x="0" y="600075"/>
                </a:moveTo>
                <a:lnTo>
                  <a:pt x="61497" y="661572"/>
                </a:lnTo>
                <a:lnTo>
                  <a:pt x="75583" y="671108"/>
                </a:lnTo>
                <a:lnTo>
                  <a:pt x="83758" y="674508"/>
                </a:lnTo>
                <a:lnTo>
                  <a:pt x="93714" y="676422"/>
                </a:lnTo>
                <a:lnTo>
                  <a:pt x="96766" y="676691"/>
                </a:lnTo>
                <a:lnTo>
                  <a:pt x="99753" y="675917"/>
                </a:lnTo>
                <a:lnTo>
                  <a:pt x="105612" y="672518"/>
                </a:lnTo>
                <a:lnTo>
                  <a:pt x="114266" y="665249"/>
                </a:lnTo>
                <a:lnTo>
                  <a:pt x="127413" y="647962"/>
                </a:lnTo>
                <a:lnTo>
                  <a:pt x="143374" y="624741"/>
                </a:lnTo>
                <a:lnTo>
                  <a:pt x="154527" y="605641"/>
                </a:lnTo>
                <a:lnTo>
                  <a:pt x="160168" y="595213"/>
                </a:lnTo>
                <a:lnTo>
                  <a:pt x="174056" y="570927"/>
                </a:lnTo>
                <a:lnTo>
                  <a:pt x="206255" y="516531"/>
                </a:lnTo>
                <a:lnTo>
                  <a:pt x="225654" y="485792"/>
                </a:lnTo>
                <a:lnTo>
                  <a:pt x="246024" y="454033"/>
                </a:lnTo>
                <a:lnTo>
                  <a:pt x="264601" y="424043"/>
                </a:lnTo>
                <a:lnTo>
                  <a:pt x="313880" y="348528"/>
                </a:lnTo>
                <a:lnTo>
                  <a:pt x="330221" y="324745"/>
                </a:lnTo>
                <a:lnTo>
                  <a:pt x="344925" y="304126"/>
                </a:lnTo>
                <a:lnTo>
                  <a:pt x="371422" y="268518"/>
                </a:lnTo>
                <a:lnTo>
                  <a:pt x="419477" y="206853"/>
                </a:lnTo>
                <a:lnTo>
                  <a:pt x="451632" y="165747"/>
                </a:lnTo>
                <a:lnTo>
                  <a:pt x="488098" y="117725"/>
                </a:lnTo>
                <a:lnTo>
                  <a:pt x="505540" y="97090"/>
                </a:lnTo>
                <a:lnTo>
                  <a:pt x="521864" y="78394"/>
                </a:lnTo>
                <a:lnTo>
                  <a:pt x="58293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35) ¾ x 5/11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MARTPenAnnotation967"/>
          <p:cNvSpPr/>
          <p:nvPr/>
        </p:nvSpPr>
        <p:spPr>
          <a:xfrm>
            <a:off x="1680609" y="1560194"/>
            <a:ext cx="105329" cy="437199"/>
          </a:xfrm>
          <a:custGeom>
            <a:avLst/>
            <a:gdLst/>
            <a:ahLst/>
            <a:cxnLst/>
            <a:rect l="0" t="0" r="0" b="0"/>
            <a:pathLst>
              <a:path w="105329" h="437199">
                <a:moveTo>
                  <a:pt x="11030" y="0"/>
                </a:moveTo>
                <a:lnTo>
                  <a:pt x="0" y="0"/>
                </a:lnTo>
                <a:lnTo>
                  <a:pt x="819" y="0"/>
                </a:lnTo>
                <a:lnTo>
                  <a:pt x="1366" y="1906"/>
                </a:lnTo>
                <a:lnTo>
                  <a:pt x="3087" y="14641"/>
                </a:lnTo>
                <a:lnTo>
                  <a:pt x="4782" y="21191"/>
                </a:lnTo>
                <a:lnTo>
                  <a:pt x="6865" y="28415"/>
                </a:lnTo>
                <a:lnTo>
                  <a:pt x="9206" y="35136"/>
                </a:lnTo>
                <a:lnTo>
                  <a:pt x="11719" y="41522"/>
                </a:lnTo>
                <a:lnTo>
                  <a:pt x="14347" y="47684"/>
                </a:lnTo>
                <a:lnTo>
                  <a:pt x="17267" y="59611"/>
                </a:lnTo>
                <a:lnTo>
                  <a:pt x="19517" y="71261"/>
                </a:lnTo>
                <a:lnTo>
                  <a:pt x="21451" y="77035"/>
                </a:lnTo>
                <a:lnTo>
                  <a:pt x="23692" y="82790"/>
                </a:lnTo>
                <a:lnTo>
                  <a:pt x="28723" y="96803"/>
                </a:lnTo>
                <a:lnTo>
                  <a:pt x="31398" y="104541"/>
                </a:lnTo>
                <a:lnTo>
                  <a:pt x="33181" y="111604"/>
                </a:lnTo>
                <a:lnTo>
                  <a:pt x="35163" y="124532"/>
                </a:lnTo>
                <a:lnTo>
                  <a:pt x="36644" y="131599"/>
                </a:lnTo>
                <a:lnTo>
                  <a:pt x="38583" y="139168"/>
                </a:lnTo>
                <a:lnTo>
                  <a:pt x="40829" y="147071"/>
                </a:lnTo>
                <a:lnTo>
                  <a:pt x="43279" y="154245"/>
                </a:lnTo>
                <a:lnTo>
                  <a:pt x="45864" y="160933"/>
                </a:lnTo>
                <a:lnTo>
                  <a:pt x="48541" y="167296"/>
                </a:lnTo>
                <a:lnTo>
                  <a:pt x="52229" y="177254"/>
                </a:lnTo>
                <a:lnTo>
                  <a:pt x="61409" y="203557"/>
                </a:lnTo>
                <a:lnTo>
                  <a:pt x="64618" y="215715"/>
                </a:lnTo>
                <a:lnTo>
                  <a:pt x="66758" y="226678"/>
                </a:lnTo>
                <a:lnTo>
                  <a:pt x="68185" y="236843"/>
                </a:lnTo>
                <a:lnTo>
                  <a:pt x="72310" y="260839"/>
                </a:lnTo>
                <a:lnTo>
                  <a:pt x="74743" y="273906"/>
                </a:lnTo>
                <a:lnTo>
                  <a:pt x="77318" y="285474"/>
                </a:lnTo>
                <a:lnTo>
                  <a:pt x="79987" y="296044"/>
                </a:lnTo>
                <a:lnTo>
                  <a:pt x="82719" y="305948"/>
                </a:lnTo>
                <a:lnTo>
                  <a:pt x="84541" y="315408"/>
                </a:lnTo>
                <a:lnTo>
                  <a:pt x="85755" y="324572"/>
                </a:lnTo>
                <a:lnTo>
                  <a:pt x="86564" y="333539"/>
                </a:lnTo>
                <a:lnTo>
                  <a:pt x="89009" y="344280"/>
                </a:lnTo>
                <a:lnTo>
                  <a:pt x="92544" y="356202"/>
                </a:lnTo>
                <a:lnTo>
                  <a:pt x="96805" y="368913"/>
                </a:lnTo>
                <a:lnTo>
                  <a:pt x="99646" y="379293"/>
                </a:lnTo>
                <a:lnTo>
                  <a:pt x="101540" y="388117"/>
                </a:lnTo>
                <a:lnTo>
                  <a:pt x="102803" y="395905"/>
                </a:lnTo>
                <a:lnTo>
                  <a:pt x="103644" y="403002"/>
                </a:lnTo>
                <a:lnTo>
                  <a:pt x="104580" y="415967"/>
                </a:lnTo>
                <a:lnTo>
                  <a:pt x="105106" y="429426"/>
                </a:lnTo>
                <a:lnTo>
                  <a:pt x="105328" y="4371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968"/>
          <p:cNvSpPr/>
          <p:nvPr/>
        </p:nvSpPr>
        <p:spPr>
          <a:xfrm>
            <a:off x="1948960" y="1586372"/>
            <a:ext cx="401090" cy="599616"/>
          </a:xfrm>
          <a:custGeom>
            <a:avLst/>
            <a:gdLst/>
            <a:ahLst/>
            <a:cxnLst/>
            <a:rect l="0" t="0" r="0" b="0"/>
            <a:pathLst>
              <a:path w="401090" h="599616">
                <a:moveTo>
                  <a:pt x="222740" y="25258"/>
                </a:moveTo>
                <a:lnTo>
                  <a:pt x="176733" y="25258"/>
                </a:lnTo>
                <a:lnTo>
                  <a:pt x="168256" y="24305"/>
                </a:lnTo>
                <a:lnTo>
                  <a:pt x="158795" y="22718"/>
                </a:lnTo>
                <a:lnTo>
                  <a:pt x="148677" y="20707"/>
                </a:lnTo>
                <a:lnTo>
                  <a:pt x="140027" y="19366"/>
                </a:lnTo>
                <a:lnTo>
                  <a:pt x="132355" y="18472"/>
                </a:lnTo>
                <a:lnTo>
                  <a:pt x="125336" y="17877"/>
                </a:lnTo>
                <a:lnTo>
                  <a:pt x="118751" y="17479"/>
                </a:lnTo>
                <a:lnTo>
                  <a:pt x="106355" y="17038"/>
                </a:lnTo>
                <a:lnTo>
                  <a:pt x="98477" y="15968"/>
                </a:lnTo>
                <a:lnTo>
                  <a:pt x="89415" y="14302"/>
                </a:lnTo>
                <a:lnTo>
                  <a:pt x="79564" y="12239"/>
                </a:lnTo>
                <a:lnTo>
                  <a:pt x="72044" y="9911"/>
                </a:lnTo>
                <a:lnTo>
                  <a:pt x="56910" y="3036"/>
                </a:lnTo>
                <a:lnTo>
                  <a:pt x="46393" y="576"/>
                </a:lnTo>
                <a:lnTo>
                  <a:pt x="40223" y="0"/>
                </a:lnTo>
                <a:lnTo>
                  <a:pt x="38197" y="800"/>
                </a:lnTo>
                <a:lnTo>
                  <a:pt x="36846" y="2285"/>
                </a:lnTo>
                <a:lnTo>
                  <a:pt x="35946" y="4227"/>
                </a:lnTo>
                <a:lnTo>
                  <a:pt x="34945" y="8926"/>
                </a:lnTo>
                <a:lnTo>
                  <a:pt x="34678" y="11512"/>
                </a:lnTo>
                <a:lnTo>
                  <a:pt x="33548" y="14189"/>
                </a:lnTo>
                <a:lnTo>
                  <a:pt x="29752" y="19703"/>
                </a:lnTo>
                <a:lnTo>
                  <a:pt x="27430" y="30409"/>
                </a:lnTo>
                <a:lnTo>
                  <a:pt x="25445" y="43740"/>
                </a:lnTo>
                <a:lnTo>
                  <a:pt x="18973" y="63860"/>
                </a:lnTo>
                <a:lnTo>
                  <a:pt x="13749" y="82736"/>
                </a:lnTo>
                <a:lnTo>
                  <a:pt x="8252" y="98746"/>
                </a:lnTo>
                <a:lnTo>
                  <a:pt x="3587" y="112212"/>
                </a:lnTo>
                <a:lnTo>
                  <a:pt x="1513" y="124546"/>
                </a:lnTo>
                <a:lnTo>
                  <a:pt x="960" y="133360"/>
                </a:lnTo>
                <a:lnTo>
                  <a:pt x="346" y="155853"/>
                </a:lnTo>
                <a:lnTo>
                  <a:pt x="0" y="186190"/>
                </a:lnTo>
                <a:lnTo>
                  <a:pt x="2459" y="199336"/>
                </a:lnTo>
                <a:lnTo>
                  <a:pt x="6727" y="208353"/>
                </a:lnTo>
                <a:lnTo>
                  <a:pt x="17228" y="221903"/>
                </a:lnTo>
                <a:lnTo>
                  <a:pt x="28474" y="233752"/>
                </a:lnTo>
                <a:lnTo>
                  <a:pt x="32270" y="235691"/>
                </a:lnTo>
                <a:lnTo>
                  <a:pt x="41566" y="237846"/>
                </a:lnTo>
                <a:lnTo>
                  <a:pt x="75714" y="243610"/>
                </a:lnTo>
                <a:lnTo>
                  <a:pt x="87575" y="246073"/>
                </a:lnTo>
                <a:lnTo>
                  <a:pt x="98340" y="248668"/>
                </a:lnTo>
                <a:lnTo>
                  <a:pt x="108374" y="251350"/>
                </a:lnTo>
                <a:lnTo>
                  <a:pt x="121731" y="254091"/>
                </a:lnTo>
                <a:lnTo>
                  <a:pt x="201101" y="268176"/>
                </a:lnTo>
                <a:lnTo>
                  <a:pt x="214029" y="271976"/>
                </a:lnTo>
                <a:lnTo>
                  <a:pt x="225505" y="276414"/>
                </a:lnTo>
                <a:lnTo>
                  <a:pt x="252769" y="289222"/>
                </a:lnTo>
                <a:lnTo>
                  <a:pt x="259904" y="292674"/>
                </a:lnTo>
                <a:lnTo>
                  <a:pt x="269423" y="297832"/>
                </a:lnTo>
                <a:lnTo>
                  <a:pt x="341682" y="339318"/>
                </a:lnTo>
                <a:lnTo>
                  <a:pt x="355374" y="347978"/>
                </a:lnTo>
                <a:lnTo>
                  <a:pt x="366408" y="355657"/>
                </a:lnTo>
                <a:lnTo>
                  <a:pt x="375668" y="362681"/>
                </a:lnTo>
                <a:lnTo>
                  <a:pt x="381842" y="369269"/>
                </a:lnTo>
                <a:lnTo>
                  <a:pt x="385958" y="375566"/>
                </a:lnTo>
                <a:lnTo>
                  <a:pt x="394290" y="393530"/>
                </a:lnTo>
                <a:lnTo>
                  <a:pt x="397114" y="399360"/>
                </a:lnTo>
                <a:lnTo>
                  <a:pt x="400252" y="413458"/>
                </a:lnTo>
                <a:lnTo>
                  <a:pt x="401089" y="421218"/>
                </a:lnTo>
                <a:lnTo>
                  <a:pt x="399478" y="434920"/>
                </a:lnTo>
                <a:lnTo>
                  <a:pt x="395587" y="449265"/>
                </a:lnTo>
                <a:lnTo>
                  <a:pt x="390683" y="468340"/>
                </a:lnTo>
                <a:lnTo>
                  <a:pt x="382789" y="484438"/>
                </a:lnTo>
                <a:lnTo>
                  <a:pt x="373883" y="497943"/>
                </a:lnTo>
                <a:lnTo>
                  <a:pt x="362561" y="516256"/>
                </a:lnTo>
                <a:lnTo>
                  <a:pt x="352827" y="527959"/>
                </a:lnTo>
                <a:lnTo>
                  <a:pt x="344707" y="534699"/>
                </a:lnTo>
                <a:lnTo>
                  <a:pt x="334531" y="542050"/>
                </a:lnTo>
                <a:lnTo>
                  <a:pt x="322985" y="549809"/>
                </a:lnTo>
                <a:lnTo>
                  <a:pt x="313382" y="555933"/>
                </a:lnTo>
                <a:lnTo>
                  <a:pt x="305076" y="560969"/>
                </a:lnTo>
                <a:lnTo>
                  <a:pt x="297633" y="565278"/>
                </a:lnTo>
                <a:lnTo>
                  <a:pt x="279203" y="575147"/>
                </a:lnTo>
                <a:lnTo>
                  <a:pt x="268954" y="580445"/>
                </a:lnTo>
                <a:lnTo>
                  <a:pt x="260217" y="583978"/>
                </a:lnTo>
                <a:lnTo>
                  <a:pt x="252487" y="586333"/>
                </a:lnTo>
                <a:lnTo>
                  <a:pt x="245428" y="587903"/>
                </a:lnTo>
                <a:lnTo>
                  <a:pt x="214167" y="5996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969"/>
          <p:cNvSpPr/>
          <p:nvPr/>
        </p:nvSpPr>
        <p:spPr>
          <a:xfrm>
            <a:off x="1520189" y="2297430"/>
            <a:ext cx="1020129" cy="34291"/>
          </a:xfrm>
          <a:custGeom>
            <a:avLst/>
            <a:gdLst/>
            <a:ahLst/>
            <a:cxnLst/>
            <a:rect l="0" t="0" r="0" b="0"/>
            <a:pathLst>
              <a:path w="1020129" h="34291">
                <a:moveTo>
                  <a:pt x="0" y="0"/>
                </a:moveTo>
                <a:lnTo>
                  <a:pt x="13653" y="9101"/>
                </a:lnTo>
                <a:lnTo>
                  <a:pt x="19580" y="11782"/>
                </a:lnTo>
                <a:lnTo>
                  <a:pt x="25436" y="13570"/>
                </a:lnTo>
                <a:lnTo>
                  <a:pt x="31245" y="14761"/>
                </a:lnTo>
                <a:lnTo>
                  <a:pt x="57624" y="20989"/>
                </a:lnTo>
                <a:lnTo>
                  <a:pt x="66039" y="22565"/>
                </a:lnTo>
                <a:lnTo>
                  <a:pt x="73553" y="23616"/>
                </a:lnTo>
                <a:lnTo>
                  <a:pt x="80468" y="24316"/>
                </a:lnTo>
                <a:lnTo>
                  <a:pt x="108404" y="25302"/>
                </a:lnTo>
                <a:lnTo>
                  <a:pt x="117989" y="26393"/>
                </a:lnTo>
                <a:lnTo>
                  <a:pt x="127237" y="28073"/>
                </a:lnTo>
                <a:lnTo>
                  <a:pt x="136260" y="30145"/>
                </a:lnTo>
                <a:lnTo>
                  <a:pt x="151800" y="31526"/>
                </a:lnTo>
                <a:lnTo>
                  <a:pt x="171685" y="32447"/>
                </a:lnTo>
                <a:lnTo>
                  <a:pt x="194467" y="33062"/>
                </a:lnTo>
                <a:lnTo>
                  <a:pt x="278200" y="31204"/>
                </a:lnTo>
                <a:lnTo>
                  <a:pt x="423994" y="26801"/>
                </a:lnTo>
                <a:lnTo>
                  <a:pt x="766772" y="25725"/>
                </a:lnTo>
                <a:lnTo>
                  <a:pt x="801694" y="26675"/>
                </a:lnTo>
                <a:lnTo>
                  <a:pt x="912705" y="32503"/>
                </a:lnTo>
                <a:lnTo>
                  <a:pt x="1020128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970"/>
          <p:cNvSpPr/>
          <p:nvPr/>
        </p:nvSpPr>
        <p:spPr>
          <a:xfrm>
            <a:off x="1615028" y="2528887"/>
            <a:ext cx="333787" cy="262818"/>
          </a:xfrm>
          <a:custGeom>
            <a:avLst/>
            <a:gdLst/>
            <a:ahLst/>
            <a:cxnLst/>
            <a:rect l="0" t="0" r="0" b="0"/>
            <a:pathLst>
              <a:path w="333787" h="262818">
                <a:moveTo>
                  <a:pt x="59466" y="0"/>
                </a:moveTo>
                <a:lnTo>
                  <a:pt x="42984" y="49448"/>
                </a:lnTo>
                <a:lnTo>
                  <a:pt x="32773" y="77539"/>
                </a:lnTo>
                <a:lnTo>
                  <a:pt x="27384" y="91698"/>
                </a:lnTo>
                <a:lnTo>
                  <a:pt x="22838" y="108757"/>
                </a:lnTo>
                <a:lnTo>
                  <a:pt x="18855" y="127750"/>
                </a:lnTo>
                <a:lnTo>
                  <a:pt x="15247" y="148032"/>
                </a:lnTo>
                <a:lnTo>
                  <a:pt x="11889" y="163458"/>
                </a:lnTo>
                <a:lnTo>
                  <a:pt x="8699" y="175647"/>
                </a:lnTo>
                <a:lnTo>
                  <a:pt x="5619" y="185678"/>
                </a:lnTo>
                <a:lnTo>
                  <a:pt x="3565" y="194270"/>
                </a:lnTo>
                <a:lnTo>
                  <a:pt x="2197" y="201904"/>
                </a:lnTo>
                <a:lnTo>
                  <a:pt x="1284" y="208898"/>
                </a:lnTo>
                <a:lnTo>
                  <a:pt x="676" y="217370"/>
                </a:lnTo>
                <a:lnTo>
                  <a:pt x="270" y="226828"/>
                </a:lnTo>
                <a:lnTo>
                  <a:pt x="0" y="236944"/>
                </a:lnTo>
                <a:lnTo>
                  <a:pt x="772" y="244640"/>
                </a:lnTo>
                <a:lnTo>
                  <a:pt x="2239" y="250723"/>
                </a:lnTo>
                <a:lnTo>
                  <a:pt x="4170" y="255731"/>
                </a:lnTo>
                <a:lnTo>
                  <a:pt x="6410" y="259070"/>
                </a:lnTo>
                <a:lnTo>
                  <a:pt x="8855" y="261296"/>
                </a:lnTo>
                <a:lnTo>
                  <a:pt x="11438" y="262780"/>
                </a:lnTo>
                <a:lnTo>
                  <a:pt x="20780" y="262817"/>
                </a:lnTo>
                <a:lnTo>
                  <a:pt x="34628" y="261888"/>
                </a:lnTo>
                <a:lnTo>
                  <a:pt x="51480" y="260317"/>
                </a:lnTo>
                <a:lnTo>
                  <a:pt x="68430" y="259270"/>
                </a:lnTo>
                <a:lnTo>
                  <a:pt x="102503" y="258106"/>
                </a:lnTo>
                <a:lnTo>
                  <a:pt x="117685" y="256843"/>
                </a:lnTo>
                <a:lnTo>
                  <a:pt x="131616" y="255049"/>
                </a:lnTo>
                <a:lnTo>
                  <a:pt x="222308" y="240774"/>
                </a:lnTo>
                <a:lnTo>
                  <a:pt x="244228" y="237669"/>
                </a:lnTo>
                <a:lnTo>
                  <a:pt x="260746" y="235598"/>
                </a:lnTo>
                <a:lnTo>
                  <a:pt x="333786" y="2314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971"/>
          <p:cNvSpPr/>
          <p:nvPr/>
        </p:nvSpPr>
        <p:spPr>
          <a:xfrm>
            <a:off x="1734502" y="2648902"/>
            <a:ext cx="42863" cy="420054"/>
          </a:xfrm>
          <a:custGeom>
            <a:avLst/>
            <a:gdLst/>
            <a:ahLst/>
            <a:cxnLst/>
            <a:rect l="0" t="0" r="0" b="0"/>
            <a:pathLst>
              <a:path w="42863" h="420054">
                <a:moveTo>
                  <a:pt x="42862" y="0"/>
                </a:moveTo>
                <a:lnTo>
                  <a:pt x="35482" y="22143"/>
                </a:lnTo>
                <a:lnTo>
                  <a:pt x="36037" y="30002"/>
                </a:lnTo>
                <a:lnTo>
                  <a:pt x="37360" y="41909"/>
                </a:lnTo>
                <a:lnTo>
                  <a:pt x="39194" y="56514"/>
                </a:lnTo>
                <a:lnTo>
                  <a:pt x="40417" y="72919"/>
                </a:lnTo>
                <a:lnTo>
                  <a:pt x="41232" y="90523"/>
                </a:lnTo>
                <a:lnTo>
                  <a:pt x="41776" y="108926"/>
                </a:lnTo>
                <a:lnTo>
                  <a:pt x="42540" y="198538"/>
                </a:lnTo>
                <a:lnTo>
                  <a:pt x="41695" y="223799"/>
                </a:lnTo>
                <a:lnTo>
                  <a:pt x="40179" y="243497"/>
                </a:lnTo>
                <a:lnTo>
                  <a:pt x="38216" y="259486"/>
                </a:lnTo>
                <a:lnTo>
                  <a:pt x="34050" y="278718"/>
                </a:lnTo>
                <a:lnTo>
                  <a:pt x="28415" y="300112"/>
                </a:lnTo>
                <a:lnTo>
                  <a:pt x="21801" y="322947"/>
                </a:lnTo>
                <a:lnTo>
                  <a:pt x="17391" y="341028"/>
                </a:lnTo>
                <a:lnTo>
                  <a:pt x="14452" y="355940"/>
                </a:lnTo>
                <a:lnTo>
                  <a:pt x="0" y="4200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972"/>
          <p:cNvSpPr/>
          <p:nvPr/>
        </p:nvSpPr>
        <p:spPr>
          <a:xfrm>
            <a:off x="2010014" y="2614612"/>
            <a:ext cx="358854" cy="239763"/>
          </a:xfrm>
          <a:custGeom>
            <a:avLst/>
            <a:gdLst/>
            <a:ahLst/>
            <a:cxnLst/>
            <a:rect l="0" t="0" r="0" b="0"/>
            <a:pathLst>
              <a:path w="358854" h="239763">
                <a:moveTo>
                  <a:pt x="7380" y="0"/>
                </a:moveTo>
                <a:lnTo>
                  <a:pt x="7380" y="13652"/>
                </a:lnTo>
                <a:lnTo>
                  <a:pt x="6428" y="25294"/>
                </a:lnTo>
                <a:lnTo>
                  <a:pt x="1489" y="72371"/>
                </a:lnTo>
                <a:lnTo>
                  <a:pt x="595" y="83489"/>
                </a:lnTo>
                <a:lnTo>
                  <a:pt x="0" y="92807"/>
                </a:lnTo>
                <a:lnTo>
                  <a:pt x="555" y="111402"/>
                </a:lnTo>
                <a:lnTo>
                  <a:pt x="6293" y="210309"/>
                </a:lnTo>
                <a:lnTo>
                  <a:pt x="7608" y="218311"/>
                </a:lnTo>
                <a:lnTo>
                  <a:pt x="9437" y="224598"/>
                </a:lnTo>
                <a:lnTo>
                  <a:pt x="14666" y="236982"/>
                </a:lnTo>
                <a:lnTo>
                  <a:pt x="16047" y="237998"/>
                </a:lnTo>
                <a:lnTo>
                  <a:pt x="20122" y="239127"/>
                </a:lnTo>
                <a:lnTo>
                  <a:pt x="27649" y="239629"/>
                </a:lnTo>
                <a:lnTo>
                  <a:pt x="32322" y="239762"/>
                </a:lnTo>
                <a:lnTo>
                  <a:pt x="36391" y="238899"/>
                </a:lnTo>
                <a:lnTo>
                  <a:pt x="43451" y="235400"/>
                </a:lnTo>
                <a:lnTo>
                  <a:pt x="52305" y="230670"/>
                </a:lnTo>
                <a:lnTo>
                  <a:pt x="57332" y="228075"/>
                </a:lnTo>
                <a:lnTo>
                  <a:pt x="67999" y="225192"/>
                </a:lnTo>
                <a:lnTo>
                  <a:pt x="79090" y="222958"/>
                </a:lnTo>
                <a:lnTo>
                  <a:pt x="84714" y="221029"/>
                </a:lnTo>
                <a:lnTo>
                  <a:pt x="90369" y="218790"/>
                </a:lnTo>
                <a:lnTo>
                  <a:pt x="96043" y="216345"/>
                </a:lnTo>
                <a:lnTo>
                  <a:pt x="107429" y="211088"/>
                </a:lnTo>
                <a:lnTo>
                  <a:pt x="114084" y="208353"/>
                </a:lnTo>
                <a:lnTo>
                  <a:pt x="121379" y="205577"/>
                </a:lnTo>
                <a:lnTo>
                  <a:pt x="137104" y="199953"/>
                </a:lnTo>
                <a:lnTo>
                  <a:pt x="153618" y="194278"/>
                </a:lnTo>
                <a:lnTo>
                  <a:pt x="260895" y="162974"/>
                </a:lnTo>
                <a:lnTo>
                  <a:pt x="313094" y="148633"/>
                </a:lnTo>
                <a:lnTo>
                  <a:pt x="358853" y="1371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973"/>
          <p:cNvSpPr/>
          <p:nvPr/>
        </p:nvSpPr>
        <p:spPr>
          <a:xfrm>
            <a:off x="2171804" y="2691764"/>
            <a:ext cx="34039" cy="445772"/>
          </a:xfrm>
          <a:custGeom>
            <a:avLst/>
            <a:gdLst/>
            <a:ahLst/>
            <a:cxnLst/>
            <a:rect l="0" t="0" r="0" b="0"/>
            <a:pathLst>
              <a:path w="34039" h="445772">
                <a:moveTo>
                  <a:pt x="8468" y="0"/>
                </a:moveTo>
                <a:lnTo>
                  <a:pt x="3917" y="13653"/>
                </a:lnTo>
                <a:lnTo>
                  <a:pt x="2576" y="18627"/>
                </a:lnTo>
                <a:lnTo>
                  <a:pt x="1683" y="22896"/>
                </a:lnTo>
                <a:lnTo>
                  <a:pt x="690" y="32084"/>
                </a:lnTo>
                <a:lnTo>
                  <a:pt x="248" y="45692"/>
                </a:lnTo>
                <a:lnTo>
                  <a:pt x="0" y="69419"/>
                </a:lnTo>
                <a:lnTo>
                  <a:pt x="918" y="80569"/>
                </a:lnTo>
                <a:lnTo>
                  <a:pt x="2482" y="93718"/>
                </a:lnTo>
                <a:lnTo>
                  <a:pt x="4477" y="108199"/>
                </a:lnTo>
                <a:lnTo>
                  <a:pt x="6760" y="121663"/>
                </a:lnTo>
                <a:lnTo>
                  <a:pt x="9234" y="134449"/>
                </a:lnTo>
                <a:lnTo>
                  <a:pt x="11836" y="146783"/>
                </a:lnTo>
                <a:lnTo>
                  <a:pt x="14524" y="157863"/>
                </a:lnTo>
                <a:lnTo>
                  <a:pt x="17268" y="168107"/>
                </a:lnTo>
                <a:lnTo>
                  <a:pt x="20050" y="177794"/>
                </a:lnTo>
                <a:lnTo>
                  <a:pt x="22856" y="190919"/>
                </a:lnTo>
                <a:lnTo>
                  <a:pt x="25680" y="206337"/>
                </a:lnTo>
                <a:lnTo>
                  <a:pt x="28515" y="223284"/>
                </a:lnTo>
                <a:lnTo>
                  <a:pt x="30405" y="241248"/>
                </a:lnTo>
                <a:lnTo>
                  <a:pt x="31666" y="259892"/>
                </a:lnTo>
                <a:lnTo>
                  <a:pt x="33065" y="294578"/>
                </a:lnTo>
                <a:lnTo>
                  <a:pt x="33854" y="330170"/>
                </a:lnTo>
                <a:lnTo>
                  <a:pt x="34038" y="349625"/>
                </a:lnTo>
                <a:lnTo>
                  <a:pt x="33135" y="357861"/>
                </a:lnTo>
                <a:lnTo>
                  <a:pt x="31580" y="365257"/>
                </a:lnTo>
                <a:lnTo>
                  <a:pt x="29591" y="372092"/>
                </a:lnTo>
                <a:lnTo>
                  <a:pt x="28265" y="380459"/>
                </a:lnTo>
                <a:lnTo>
                  <a:pt x="27381" y="389847"/>
                </a:lnTo>
                <a:lnTo>
                  <a:pt x="26399" y="407581"/>
                </a:lnTo>
                <a:lnTo>
                  <a:pt x="26137" y="413643"/>
                </a:lnTo>
                <a:lnTo>
                  <a:pt x="17040" y="44577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74"/>
          <p:cNvSpPr/>
          <p:nvPr/>
        </p:nvSpPr>
        <p:spPr>
          <a:xfrm>
            <a:off x="1118038" y="1337425"/>
            <a:ext cx="1794291" cy="1924974"/>
          </a:xfrm>
          <a:custGeom>
            <a:avLst/>
            <a:gdLst/>
            <a:ahLst/>
            <a:cxnLst/>
            <a:rect l="0" t="0" r="0" b="0"/>
            <a:pathLst>
              <a:path w="1794291" h="1924974">
                <a:moveTo>
                  <a:pt x="1182249" y="1902980"/>
                </a:moveTo>
                <a:lnTo>
                  <a:pt x="1090865" y="1902980"/>
                </a:lnTo>
                <a:lnTo>
                  <a:pt x="1047963" y="1907531"/>
                </a:lnTo>
                <a:lnTo>
                  <a:pt x="992705" y="1916649"/>
                </a:lnTo>
                <a:lnTo>
                  <a:pt x="943223" y="1919667"/>
                </a:lnTo>
                <a:lnTo>
                  <a:pt x="902660" y="1922461"/>
                </a:lnTo>
                <a:lnTo>
                  <a:pt x="853200" y="1924973"/>
                </a:lnTo>
                <a:lnTo>
                  <a:pt x="800485" y="1921984"/>
                </a:lnTo>
                <a:lnTo>
                  <a:pt x="751027" y="1920492"/>
                </a:lnTo>
                <a:lnTo>
                  <a:pt x="584201" y="1920146"/>
                </a:lnTo>
                <a:lnTo>
                  <a:pt x="541165" y="1917594"/>
                </a:lnTo>
                <a:lnTo>
                  <a:pt x="497273" y="1914238"/>
                </a:lnTo>
                <a:lnTo>
                  <a:pt x="442930" y="1910443"/>
                </a:lnTo>
                <a:lnTo>
                  <a:pt x="401543" y="1902804"/>
                </a:lnTo>
                <a:lnTo>
                  <a:pt x="353605" y="1892344"/>
                </a:lnTo>
                <a:lnTo>
                  <a:pt x="287164" y="1874474"/>
                </a:lnTo>
                <a:lnTo>
                  <a:pt x="267226" y="1863641"/>
                </a:lnTo>
                <a:lnTo>
                  <a:pt x="223376" y="1831054"/>
                </a:lnTo>
                <a:lnTo>
                  <a:pt x="173033" y="1777444"/>
                </a:lnTo>
                <a:lnTo>
                  <a:pt x="144188" y="1743547"/>
                </a:lnTo>
                <a:lnTo>
                  <a:pt x="114474" y="1692651"/>
                </a:lnTo>
                <a:lnTo>
                  <a:pt x="95193" y="1647514"/>
                </a:lnTo>
                <a:lnTo>
                  <a:pt x="79353" y="1596717"/>
                </a:lnTo>
                <a:lnTo>
                  <a:pt x="69795" y="1564502"/>
                </a:lnTo>
                <a:lnTo>
                  <a:pt x="61518" y="1532548"/>
                </a:lnTo>
                <a:lnTo>
                  <a:pt x="54095" y="1500768"/>
                </a:lnTo>
                <a:lnTo>
                  <a:pt x="41720" y="1442279"/>
                </a:lnTo>
                <a:lnTo>
                  <a:pt x="29398" y="1377221"/>
                </a:lnTo>
                <a:lnTo>
                  <a:pt x="20667" y="1320797"/>
                </a:lnTo>
                <a:lnTo>
                  <a:pt x="15752" y="1250844"/>
                </a:lnTo>
                <a:lnTo>
                  <a:pt x="7851" y="1168007"/>
                </a:lnTo>
                <a:lnTo>
                  <a:pt x="4982" y="1125343"/>
                </a:lnTo>
                <a:lnTo>
                  <a:pt x="3069" y="1083565"/>
                </a:lnTo>
                <a:lnTo>
                  <a:pt x="944" y="1000633"/>
                </a:lnTo>
                <a:lnTo>
                  <a:pt x="0" y="916149"/>
                </a:lnTo>
                <a:lnTo>
                  <a:pt x="700" y="881238"/>
                </a:lnTo>
                <a:lnTo>
                  <a:pt x="4019" y="824667"/>
                </a:lnTo>
                <a:lnTo>
                  <a:pt x="7190" y="794532"/>
                </a:lnTo>
                <a:lnTo>
                  <a:pt x="15793" y="728029"/>
                </a:lnTo>
                <a:lnTo>
                  <a:pt x="26796" y="652829"/>
                </a:lnTo>
                <a:lnTo>
                  <a:pt x="44874" y="540831"/>
                </a:lnTo>
                <a:lnTo>
                  <a:pt x="58061" y="493328"/>
                </a:lnTo>
                <a:lnTo>
                  <a:pt x="79583" y="434611"/>
                </a:lnTo>
                <a:lnTo>
                  <a:pt x="97449" y="392429"/>
                </a:lnTo>
                <a:lnTo>
                  <a:pt x="128603" y="341020"/>
                </a:lnTo>
                <a:lnTo>
                  <a:pt x="164904" y="283850"/>
                </a:lnTo>
                <a:lnTo>
                  <a:pt x="189616" y="251768"/>
                </a:lnTo>
                <a:lnTo>
                  <a:pt x="238191" y="206057"/>
                </a:lnTo>
                <a:lnTo>
                  <a:pt x="284534" y="169604"/>
                </a:lnTo>
                <a:lnTo>
                  <a:pt x="328330" y="141254"/>
                </a:lnTo>
                <a:lnTo>
                  <a:pt x="380514" y="118261"/>
                </a:lnTo>
                <a:lnTo>
                  <a:pt x="422516" y="105868"/>
                </a:lnTo>
                <a:lnTo>
                  <a:pt x="498190" y="79552"/>
                </a:lnTo>
                <a:lnTo>
                  <a:pt x="549293" y="68312"/>
                </a:lnTo>
                <a:lnTo>
                  <a:pt x="614233" y="56014"/>
                </a:lnTo>
                <a:lnTo>
                  <a:pt x="719096" y="34931"/>
                </a:lnTo>
                <a:lnTo>
                  <a:pt x="771933" y="25621"/>
                </a:lnTo>
                <a:lnTo>
                  <a:pt x="817641" y="20848"/>
                </a:lnTo>
                <a:lnTo>
                  <a:pt x="860181" y="17774"/>
                </a:lnTo>
                <a:lnTo>
                  <a:pt x="901313" y="13233"/>
                </a:lnTo>
                <a:lnTo>
                  <a:pt x="941818" y="10580"/>
                </a:lnTo>
                <a:lnTo>
                  <a:pt x="981093" y="8448"/>
                </a:lnTo>
                <a:lnTo>
                  <a:pt x="1036287" y="2845"/>
                </a:lnTo>
                <a:lnTo>
                  <a:pt x="1074832" y="1200"/>
                </a:lnTo>
                <a:lnTo>
                  <a:pt x="1129467" y="274"/>
                </a:lnTo>
                <a:lnTo>
                  <a:pt x="1177299" y="0"/>
                </a:lnTo>
                <a:lnTo>
                  <a:pt x="1219737" y="2476"/>
                </a:lnTo>
                <a:lnTo>
                  <a:pt x="1265585" y="5799"/>
                </a:lnTo>
                <a:lnTo>
                  <a:pt x="1301837" y="7276"/>
                </a:lnTo>
                <a:lnTo>
                  <a:pt x="1343984" y="10472"/>
                </a:lnTo>
                <a:lnTo>
                  <a:pt x="1385576" y="15068"/>
                </a:lnTo>
                <a:lnTo>
                  <a:pt x="1429819" y="24915"/>
                </a:lnTo>
                <a:lnTo>
                  <a:pt x="1483356" y="44131"/>
                </a:lnTo>
                <a:lnTo>
                  <a:pt x="1532922" y="73985"/>
                </a:lnTo>
                <a:lnTo>
                  <a:pt x="1573154" y="108452"/>
                </a:lnTo>
                <a:lnTo>
                  <a:pt x="1595253" y="143813"/>
                </a:lnTo>
                <a:lnTo>
                  <a:pt x="1619898" y="195036"/>
                </a:lnTo>
                <a:lnTo>
                  <a:pt x="1634252" y="235526"/>
                </a:lnTo>
                <a:lnTo>
                  <a:pt x="1650503" y="291002"/>
                </a:lnTo>
                <a:lnTo>
                  <a:pt x="1658811" y="331569"/>
                </a:lnTo>
                <a:lnTo>
                  <a:pt x="1666169" y="383961"/>
                </a:lnTo>
                <a:lnTo>
                  <a:pt x="1686371" y="522232"/>
                </a:lnTo>
                <a:lnTo>
                  <a:pt x="1696109" y="577564"/>
                </a:lnTo>
                <a:lnTo>
                  <a:pt x="1707566" y="624121"/>
                </a:lnTo>
                <a:lnTo>
                  <a:pt x="1723954" y="682520"/>
                </a:lnTo>
                <a:lnTo>
                  <a:pt x="1736363" y="740869"/>
                </a:lnTo>
                <a:lnTo>
                  <a:pt x="1769063" y="918906"/>
                </a:lnTo>
                <a:lnTo>
                  <a:pt x="1776341" y="963085"/>
                </a:lnTo>
                <a:lnTo>
                  <a:pt x="1781193" y="997301"/>
                </a:lnTo>
                <a:lnTo>
                  <a:pt x="1787536" y="1048971"/>
                </a:lnTo>
                <a:lnTo>
                  <a:pt x="1793531" y="1090985"/>
                </a:lnTo>
                <a:lnTo>
                  <a:pt x="1794290" y="1138868"/>
                </a:lnTo>
                <a:lnTo>
                  <a:pt x="1791452" y="1191899"/>
                </a:lnTo>
                <a:lnTo>
                  <a:pt x="1787016" y="1247219"/>
                </a:lnTo>
                <a:lnTo>
                  <a:pt x="1779163" y="1304608"/>
                </a:lnTo>
                <a:lnTo>
                  <a:pt x="1770804" y="1350294"/>
                </a:lnTo>
                <a:lnTo>
                  <a:pt x="1757519" y="1397309"/>
                </a:lnTo>
                <a:lnTo>
                  <a:pt x="1740820" y="1448684"/>
                </a:lnTo>
                <a:lnTo>
                  <a:pt x="1718803" y="1501885"/>
                </a:lnTo>
                <a:lnTo>
                  <a:pt x="1690901" y="1554796"/>
                </a:lnTo>
                <a:lnTo>
                  <a:pt x="1655821" y="1607825"/>
                </a:lnTo>
                <a:lnTo>
                  <a:pt x="1609596" y="1667826"/>
                </a:lnTo>
                <a:lnTo>
                  <a:pt x="1567843" y="1702091"/>
                </a:lnTo>
                <a:lnTo>
                  <a:pt x="1515802" y="1731416"/>
                </a:lnTo>
                <a:lnTo>
                  <a:pt x="1466817" y="1753721"/>
                </a:lnTo>
                <a:lnTo>
                  <a:pt x="1411594" y="1775682"/>
                </a:lnTo>
                <a:lnTo>
                  <a:pt x="1333075" y="1804493"/>
                </a:lnTo>
                <a:lnTo>
                  <a:pt x="1299945" y="1817319"/>
                </a:lnTo>
                <a:lnTo>
                  <a:pt x="1191010" y="1863018"/>
                </a:lnTo>
                <a:lnTo>
                  <a:pt x="1161695" y="1876011"/>
                </a:lnTo>
                <a:lnTo>
                  <a:pt x="1096524" y="19029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36) 2/7 x 5/9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947"/>
          <p:cNvSpPr/>
          <p:nvPr/>
        </p:nvSpPr>
        <p:spPr>
          <a:xfrm>
            <a:off x="800621" y="2477483"/>
            <a:ext cx="342379" cy="300007"/>
          </a:xfrm>
          <a:custGeom>
            <a:avLst/>
            <a:gdLst/>
            <a:ahLst/>
            <a:cxnLst/>
            <a:rect l="0" t="0" r="0" b="0"/>
            <a:pathLst>
              <a:path w="342379" h="300007">
                <a:moveTo>
                  <a:pt x="239508" y="8542"/>
                </a:moveTo>
                <a:lnTo>
                  <a:pt x="244059" y="3991"/>
                </a:lnTo>
                <a:lnTo>
                  <a:pt x="246352" y="2650"/>
                </a:lnTo>
                <a:lnTo>
                  <a:pt x="251440" y="1161"/>
                </a:lnTo>
                <a:lnTo>
                  <a:pt x="259660" y="322"/>
                </a:lnTo>
                <a:lnTo>
                  <a:pt x="300958" y="16"/>
                </a:lnTo>
                <a:lnTo>
                  <a:pt x="306193" y="0"/>
                </a:lnTo>
                <a:lnTo>
                  <a:pt x="310635" y="942"/>
                </a:lnTo>
                <a:lnTo>
                  <a:pt x="318110" y="4529"/>
                </a:lnTo>
                <a:lnTo>
                  <a:pt x="320484" y="6819"/>
                </a:lnTo>
                <a:lnTo>
                  <a:pt x="322068" y="9298"/>
                </a:lnTo>
                <a:lnTo>
                  <a:pt x="323123" y="11904"/>
                </a:lnTo>
                <a:lnTo>
                  <a:pt x="329159" y="20121"/>
                </a:lnTo>
                <a:lnTo>
                  <a:pt x="331660" y="24834"/>
                </a:lnTo>
                <a:lnTo>
                  <a:pt x="334281" y="30833"/>
                </a:lnTo>
                <a:lnTo>
                  <a:pt x="336980" y="37690"/>
                </a:lnTo>
                <a:lnTo>
                  <a:pt x="338779" y="43214"/>
                </a:lnTo>
                <a:lnTo>
                  <a:pt x="340779" y="51891"/>
                </a:lnTo>
                <a:lnTo>
                  <a:pt x="340360" y="56492"/>
                </a:lnTo>
                <a:lnTo>
                  <a:pt x="339128" y="61463"/>
                </a:lnTo>
                <a:lnTo>
                  <a:pt x="330306" y="87681"/>
                </a:lnTo>
                <a:lnTo>
                  <a:pt x="327663" y="93686"/>
                </a:lnTo>
                <a:lnTo>
                  <a:pt x="317487" y="111451"/>
                </a:lnTo>
                <a:lnTo>
                  <a:pt x="304645" y="136194"/>
                </a:lnTo>
                <a:lnTo>
                  <a:pt x="296268" y="147936"/>
                </a:lnTo>
                <a:lnTo>
                  <a:pt x="286873" y="158621"/>
                </a:lnTo>
                <a:lnTo>
                  <a:pt x="276800" y="168602"/>
                </a:lnTo>
                <a:lnTo>
                  <a:pt x="265322" y="179066"/>
                </a:lnTo>
                <a:lnTo>
                  <a:pt x="252907" y="189852"/>
                </a:lnTo>
                <a:lnTo>
                  <a:pt x="239868" y="200853"/>
                </a:lnTo>
                <a:lnTo>
                  <a:pt x="229271" y="210092"/>
                </a:lnTo>
                <a:lnTo>
                  <a:pt x="212416" y="225437"/>
                </a:lnTo>
                <a:lnTo>
                  <a:pt x="204302" y="231243"/>
                </a:lnTo>
                <a:lnTo>
                  <a:pt x="196035" y="236067"/>
                </a:lnTo>
                <a:lnTo>
                  <a:pt x="166786" y="250652"/>
                </a:lnTo>
                <a:lnTo>
                  <a:pt x="159594" y="253769"/>
                </a:lnTo>
                <a:lnTo>
                  <a:pt x="151942" y="256799"/>
                </a:lnTo>
                <a:lnTo>
                  <a:pt x="143984" y="259771"/>
                </a:lnTo>
                <a:lnTo>
                  <a:pt x="136773" y="262706"/>
                </a:lnTo>
                <a:lnTo>
                  <a:pt x="130060" y="265614"/>
                </a:lnTo>
                <a:lnTo>
                  <a:pt x="123681" y="268506"/>
                </a:lnTo>
                <a:lnTo>
                  <a:pt x="115617" y="271386"/>
                </a:lnTo>
                <a:lnTo>
                  <a:pt x="106432" y="274259"/>
                </a:lnTo>
                <a:lnTo>
                  <a:pt x="86066" y="279991"/>
                </a:lnTo>
                <a:lnTo>
                  <a:pt x="64314" y="285713"/>
                </a:lnTo>
                <a:lnTo>
                  <a:pt x="55085" y="288572"/>
                </a:lnTo>
                <a:lnTo>
                  <a:pt x="47027" y="291431"/>
                </a:lnTo>
                <a:lnTo>
                  <a:pt x="39750" y="294290"/>
                </a:lnTo>
                <a:lnTo>
                  <a:pt x="29124" y="297466"/>
                </a:lnTo>
                <a:lnTo>
                  <a:pt x="21227" y="298877"/>
                </a:lnTo>
                <a:lnTo>
                  <a:pt x="11426" y="299672"/>
                </a:lnTo>
                <a:lnTo>
                  <a:pt x="5423" y="299858"/>
                </a:lnTo>
                <a:lnTo>
                  <a:pt x="3442" y="298955"/>
                </a:lnTo>
                <a:lnTo>
                  <a:pt x="2121" y="297401"/>
                </a:lnTo>
                <a:lnTo>
                  <a:pt x="1240" y="295412"/>
                </a:lnTo>
                <a:lnTo>
                  <a:pt x="261" y="290662"/>
                </a:lnTo>
                <a:lnTo>
                  <a:pt x="0" y="288062"/>
                </a:lnTo>
                <a:lnTo>
                  <a:pt x="1731" y="284423"/>
                </a:lnTo>
                <a:lnTo>
                  <a:pt x="8735" y="275301"/>
                </a:lnTo>
                <a:lnTo>
                  <a:pt x="12317" y="272106"/>
                </a:lnTo>
                <a:lnTo>
                  <a:pt x="15657" y="269976"/>
                </a:lnTo>
                <a:lnTo>
                  <a:pt x="22862" y="266657"/>
                </a:lnTo>
                <a:lnTo>
                  <a:pt x="32414" y="262007"/>
                </a:lnTo>
                <a:lnTo>
                  <a:pt x="39533" y="260386"/>
                </a:lnTo>
                <a:lnTo>
                  <a:pt x="48089" y="259305"/>
                </a:lnTo>
                <a:lnTo>
                  <a:pt x="57603" y="258585"/>
                </a:lnTo>
                <a:lnTo>
                  <a:pt x="66803" y="257152"/>
                </a:lnTo>
                <a:lnTo>
                  <a:pt x="75794" y="255244"/>
                </a:lnTo>
                <a:lnTo>
                  <a:pt x="84645" y="253020"/>
                </a:lnTo>
                <a:lnTo>
                  <a:pt x="95309" y="251537"/>
                </a:lnTo>
                <a:lnTo>
                  <a:pt x="107181" y="250549"/>
                </a:lnTo>
                <a:lnTo>
                  <a:pt x="130213" y="249450"/>
                </a:lnTo>
                <a:lnTo>
                  <a:pt x="146800" y="248962"/>
                </a:lnTo>
                <a:lnTo>
                  <a:pt x="156748" y="249784"/>
                </a:lnTo>
                <a:lnTo>
                  <a:pt x="168142" y="251285"/>
                </a:lnTo>
                <a:lnTo>
                  <a:pt x="180501" y="253238"/>
                </a:lnTo>
                <a:lnTo>
                  <a:pt x="190645" y="254540"/>
                </a:lnTo>
                <a:lnTo>
                  <a:pt x="199313" y="255408"/>
                </a:lnTo>
                <a:lnTo>
                  <a:pt x="206996" y="255987"/>
                </a:lnTo>
                <a:lnTo>
                  <a:pt x="218786" y="259230"/>
                </a:lnTo>
                <a:lnTo>
                  <a:pt x="233314" y="264250"/>
                </a:lnTo>
                <a:lnTo>
                  <a:pt x="249666" y="270454"/>
                </a:lnTo>
                <a:lnTo>
                  <a:pt x="262473" y="274590"/>
                </a:lnTo>
                <a:lnTo>
                  <a:pt x="272915" y="277347"/>
                </a:lnTo>
                <a:lnTo>
                  <a:pt x="281782" y="279185"/>
                </a:lnTo>
                <a:lnTo>
                  <a:pt x="290551" y="281363"/>
                </a:lnTo>
                <a:lnTo>
                  <a:pt x="299254" y="283768"/>
                </a:lnTo>
                <a:lnTo>
                  <a:pt x="307914" y="286323"/>
                </a:lnTo>
                <a:lnTo>
                  <a:pt x="314640" y="288979"/>
                </a:lnTo>
                <a:lnTo>
                  <a:pt x="320076" y="291703"/>
                </a:lnTo>
                <a:lnTo>
                  <a:pt x="342378" y="30000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948"/>
          <p:cNvSpPr/>
          <p:nvPr/>
        </p:nvSpPr>
        <p:spPr>
          <a:xfrm>
            <a:off x="645794" y="2957543"/>
            <a:ext cx="822961" cy="17115"/>
          </a:xfrm>
          <a:custGeom>
            <a:avLst/>
            <a:gdLst/>
            <a:ahLst/>
            <a:cxnLst/>
            <a:rect l="0" t="0" r="0" b="0"/>
            <a:pathLst>
              <a:path w="822961" h="17115">
                <a:moveTo>
                  <a:pt x="822960" y="8542"/>
                </a:moveTo>
                <a:lnTo>
                  <a:pt x="809308" y="3991"/>
                </a:lnTo>
                <a:lnTo>
                  <a:pt x="802429" y="2650"/>
                </a:lnTo>
                <a:lnTo>
                  <a:pt x="794985" y="1756"/>
                </a:lnTo>
                <a:lnTo>
                  <a:pt x="787165" y="1161"/>
                </a:lnTo>
                <a:lnTo>
                  <a:pt x="755617" y="499"/>
                </a:lnTo>
                <a:lnTo>
                  <a:pt x="416758" y="0"/>
                </a:lnTo>
                <a:lnTo>
                  <a:pt x="375946" y="942"/>
                </a:lnTo>
                <a:lnTo>
                  <a:pt x="343976" y="2523"/>
                </a:lnTo>
                <a:lnTo>
                  <a:pt x="317900" y="4529"/>
                </a:lnTo>
                <a:lnTo>
                  <a:pt x="295753" y="5867"/>
                </a:lnTo>
                <a:lnTo>
                  <a:pt x="258446" y="7352"/>
                </a:lnTo>
                <a:lnTo>
                  <a:pt x="197015" y="8189"/>
                </a:lnTo>
                <a:lnTo>
                  <a:pt x="178969" y="9259"/>
                </a:lnTo>
                <a:lnTo>
                  <a:pt x="163128" y="10925"/>
                </a:lnTo>
                <a:lnTo>
                  <a:pt x="148757" y="12988"/>
                </a:lnTo>
                <a:lnTo>
                  <a:pt x="135366" y="14363"/>
                </a:lnTo>
                <a:lnTo>
                  <a:pt x="122629" y="15280"/>
                </a:lnTo>
                <a:lnTo>
                  <a:pt x="110328" y="15891"/>
                </a:lnTo>
                <a:lnTo>
                  <a:pt x="81420" y="16571"/>
                </a:lnTo>
                <a:lnTo>
                  <a:pt x="0" y="1711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949"/>
          <p:cNvSpPr/>
          <p:nvPr/>
        </p:nvSpPr>
        <p:spPr>
          <a:xfrm>
            <a:off x="971549" y="3047741"/>
            <a:ext cx="350048" cy="415550"/>
          </a:xfrm>
          <a:custGeom>
            <a:avLst/>
            <a:gdLst/>
            <a:ahLst/>
            <a:cxnLst/>
            <a:rect l="0" t="0" r="0" b="0"/>
            <a:pathLst>
              <a:path w="350048" h="415550">
                <a:moveTo>
                  <a:pt x="0" y="29786"/>
                </a:moveTo>
                <a:lnTo>
                  <a:pt x="13653" y="25235"/>
                </a:lnTo>
                <a:lnTo>
                  <a:pt x="19580" y="23894"/>
                </a:lnTo>
                <a:lnTo>
                  <a:pt x="25436" y="23001"/>
                </a:lnTo>
                <a:lnTo>
                  <a:pt x="31245" y="22405"/>
                </a:lnTo>
                <a:lnTo>
                  <a:pt x="40239" y="19203"/>
                </a:lnTo>
                <a:lnTo>
                  <a:pt x="43971" y="17016"/>
                </a:lnTo>
                <a:lnTo>
                  <a:pt x="50269" y="15558"/>
                </a:lnTo>
                <a:lnTo>
                  <a:pt x="58278" y="14585"/>
                </a:lnTo>
                <a:lnTo>
                  <a:pt x="67427" y="13937"/>
                </a:lnTo>
                <a:lnTo>
                  <a:pt x="78289" y="12553"/>
                </a:lnTo>
                <a:lnTo>
                  <a:pt x="90293" y="10677"/>
                </a:lnTo>
                <a:lnTo>
                  <a:pt x="103058" y="8474"/>
                </a:lnTo>
                <a:lnTo>
                  <a:pt x="137561" y="3487"/>
                </a:lnTo>
                <a:lnTo>
                  <a:pt x="157430" y="823"/>
                </a:lnTo>
                <a:lnTo>
                  <a:pt x="176391" y="0"/>
                </a:lnTo>
                <a:lnTo>
                  <a:pt x="194747" y="404"/>
                </a:lnTo>
                <a:lnTo>
                  <a:pt x="226572" y="2440"/>
                </a:lnTo>
                <a:lnTo>
                  <a:pt x="247066" y="3345"/>
                </a:lnTo>
                <a:lnTo>
                  <a:pt x="259009" y="4538"/>
                </a:lnTo>
                <a:lnTo>
                  <a:pt x="272685" y="6287"/>
                </a:lnTo>
                <a:lnTo>
                  <a:pt x="287518" y="8405"/>
                </a:lnTo>
                <a:lnTo>
                  <a:pt x="299311" y="10769"/>
                </a:lnTo>
                <a:lnTo>
                  <a:pt x="309078" y="13298"/>
                </a:lnTo>
                <a:lnTo>
                  <a:pt x="317495" y="15937"/>
                </a:lnTo>
                <a:lnTo>
                  <a:pt x="324058" y="18648"/>
                </a:lnTo>
                <a:lnTo>
                  <a:pt x="333891" y="24201"/>
                </a:lnTo>
                <a:lnTo>
                  <a:pt x="336894" y="27015"/>
                </a:lnTo>
                <a:lnTo>
                  <a:pt x="338896" y="29844"/>
                </a:lnTo>
                <a:lnTo>
                  <a:pt x="342073" y="35527"/>
                </a:lnTo>
                <a:lnTo>
                  <a:pt x="348265" y="44081"/>
                </a:lnTo>
                <a:lnTo>
                  <a:pt x="350047" y="49792"/>
                </a:lnTo>
                <a:lnTo>
                  <a:pt x="349570" y="53601"/>
                </a:lnTo>
                <a:lnTo>
                  <a:pt x="346500" y="62913"/>
                </a:lnTo>
                <a:lnTo>
                  <a:pt x="344500" y="73402"/>
                </a:lnTo>
                <a:lnTo>
                  <a:pt x="343967" y="78866"/>
                </a:lnTo>
                <a:lnTo>
                  <a:pt x="341706" y="84413"/>
                </a:lnTo>
                <a:lnTo>
                  <a:pt x="334115" y="95657"/>
                </a:lnTo>
                <a:lnTo>
                  <a:pt x="328471" y="102275"/>
                </a:lnTo>
                <a:lnTo>
                  <a:pt x="321851" y="109545"/>
                </a:lnTo>
                <a:lnTo>
                  <a:pt x="314580" y="117248"/>
                </a:lnTo>
                <a:lnTo>
                  <a:pt x="307828" y="126194"/>
                </a:lnTo>
                <a:lnTo>
                  <a:pt x="301421" y="135968"/>
                </a:lnTo>
                <a:lnTo>
                  <a:pt x="295245" y="146294"/>
                </a:lnTo>
                <a:lnTo>
                  <a:pt x="288270" y="159846"/>
                </a:lnTo>
                <a:lnTo>
                  <a:pt x="280763" y="175548"/>
                </a:lnTo>
                <a:lnTo>
                  <a:pt x="272900" y="192683"/>
                </a:lnTo>
                <a:lnTo>
                  <a:pt x="266706" y="208869"/>
                </a:lnTo>
                <a:lnTo>
                  <a:pt x="261624" y="224422"/>
                </a:lnTo>
                <a:lnTo>
                  <a:pt x="257284" y="239553"/>
                </a:lnTo>
                <a:lnTo>
                  <a:pt x="253438" y="251546"/>
                </a:lnTo>
                <a:lnTo>
                  <a:pt x="249921" y="261446"/>
                </a:lnTo>
                <a:lnTo>
                  <a:pt x="246624" y="269951"/>
                </a:lnTo>
                <a:lnTo>
                  <a:pt x="244426" y="278479"/>
                </a:lnTo>
                <a:lnTo>
                  <a:pt x="242961" y="287021"/>
                </a:lnTo>
                <a:lnTo>
                  <a:pt x="241984" y="295573"/>
                </a:lnTo>
                <a:lnTo>
                  <a:pt x="240380" y="303180"/>
                </a:lnTo>
                <a:lnTo>
                  <a:pt x="238359" y="310156"/>
                </a:lnTo>
                <a:lnTo>
                  <a:pt x="233572" y="322988"/>
                </a:lnTo>
                <a:lnTo>
                  <a:pt x="228270" y="335040"/>
                </a:lnTo>
                <a:lnTo>
                  <a:pt x="225523" y="343779"/>
                </a:lnTo>
                <a:lnTo>
                  <a:pt x="222739" y="354367"/>
                </a:lnTo>
                <a:lnTo>
                  <a:pt x="219930" y="366188"/>
                </a:lnTo>
                <a:lnTo>
                  <a:pt x="217105" y="376927"/>
                </a:lnTo>
                <a:lnTo>
                  <a:pt x="205740" y="41554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950"/>
          <p:cNvSpPr/>
          <p:nvPr/>
        </p:nvSpPr>
        <p:spPr>
          <a:xfrm>
            <a:off x="1048702" y="3291840"/>
            <a:ext cx="428626" cy="34290"/>
          </a:xfrm>
          <a:custGeom>
            <a:avLst/>
            <a:gdLst/>
            <a:ahLst/>
            <a:cxnLst/>
            <a:rect l="0" t="0" r="0" b="0"/>
            <a:pathLst>
              <a:path w="428626" h="34290">
                <a:moveTo>
                  <a:pt x="428625" y="0"/>
                </a:moveTo>
                <a:lnTo>
                  <a:pt x="410421" y="0"/>
                </a:lnTo>
                <a:lnTo>
                  <a:pt x="399344" y="952"/>
                </a:lnTo>
                <a:lnTo>
                  <a:pt x="386245" y="2539"/>
                </a:lnTo>
                <a:lnTo>
                  <a:pt x="319606" y="11931"/>
                </a:lnTo>
                <a:lnTo>
                  <a:pt x="304511" y="13669"/>
                </a:lnTo>
                <a:lnTo>
                  <a:pt x="291590" y="14828"/>
                </a:lnTo>
                <a:lnTo>
                  <a:pt x="280118" y="15600"/>
                </a:lnTo>
                <a:lnTo>
                  <a:pt x="268660" y="16115"/>
                </a:lnTo>
                <a:lnTo>
                  <a:pt x="245770" y="16687"/>
                </a:lnTo>
                <a:lnTo>
                  <a:pt x="100392" y="23870"/>
                </a:lnTo>
                <a:lnTo>
                  <a:pt x="81215" y="24485"/>
                </a:lnTo>
                <a:lnTo>
                  <a:pt x="63669" y="25848"/>
                </a:lnTo>
                <a:lnTo>
                  <a:pt x="47208" y="27710"/>
                </a:lnTo>
                <a:lnTo>
                  <a:pt x="0" y="3428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951"/>
          <p:cNvSpPr/>
          <p:nvPr/>
        </p:nvSpPr>
        <p:spPr>
          <a:xfrm>
            <a:off x="2017902" y="3077527"/>
            <a:ext cx="76646" cy="25354"/>
          </a:xfrm>
          <a:custGeom>
            <a:avLst/>
            <a:gdLst/>
            <a:ahLst/>
            <a:cxnLst/>
            <a:rect l="0" t="0" r="0" b="0"/>
            <a:pathLst>
              <a:path w="76646" h="25354">
                <a:moveTo>
                  <a:pt x="50927" y="0"/>
                </a:moveTo>
                <a:lnTo>
                  <a:pt x="14023" y="0"/>
                </a:lnTo>
                <a:lnTo>
                  <a:pt x="11085" y="953"/>
                </a:lnTo>
                <a:lnTo>
                  <a:pt x="8173" y="2540"/>
                </a:lnTo>
                <a:lnTo>
                  <a:pt x="5280" y="4551"/>
                </a:lnTo>
                <a:lnTo>
                  <a:pt x="3350" y="6844"/>
                </a:lnTo>
                <a:lnTo>
                  <a:pt x="2065" y="9325"/>
                </a:lnTo>
                <a:lnTo>
                  <a:pt x="0" y="15601"/>
                </a:lnTo>
                <a:lnTo>
                  <a:pt x="784" y="16115"/>
                </a:lnTo>
                <a:lnTo>
                  <a:pt x="2258" y="16459"/>
                </a:lnTo>
                <a:lnTo>
                  <a:pt x="4194" y="16688"/>
                </a:lnTo>
                <a:lnTo>
                  <a:pt x="7389" y="17792"/>
                </a:lnTo>
                <a:lnTo>
                  <a:pt x="11425" y="19482"/>
                </a:lnTo>
                <a:lnTo>
                  <a:pt x="16020" y="21560"/>
                </a:lnTo>
                <a:lnTo>
                  <a:pt x="20036" y="22946"/>
                </a:lnTo>
                <a:lnTo>
                  <a:pt x="23665" y="23870"/>
                </a:lnTo>
                <a:lnTo>
                  <a:pt x="27038" y="24486"/>
                </a:lnTo>
                <a:lnTo>
                  <a:pt x="32143" y="24896"/>
                </a:lnTo>
                <a:lnTo>
                  <a:pt x="38405" y="25170"/>
                </a:lnTo>
                <a:lnTo>
                  <a:pt x="45436" y="25353"/>
                </a:lnTo>
                <a:lnTo>
                  <a:pt x="52029" y="24522"/>
                </a:lnTo>
                <a:lnTo>
                  <a:pt x="58329" y="23015"/>
                </a:lnTo>
                <a:lnTo>
                  <a:pt x="73027" y="18305"/>
                </a:lnTo>
                <a:lnTo>
                  <a:pt x="74233" y="16966"/>
                </a:lnTo>
                <a:lnTo>
                  <a:pt x="75037" y="15120"/>
                </a:lnTo>
                <a:lnTo>
                  <a:pt x="76645" y="857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952"/>
          <p:cNvSpPr/>
          <p:nvPr/>
        </p:nvSpPr>
        <p:spPr>
          <a:xfrm>
            <a:off x="2361650" y="2592689"/>
            <a:ext cx="477799" cy="364331"/>
          </a:xfrm>
          <a:custGeom>
            <a:avLst/>
            <a:gdLst/>
            <a:ahLst/>
            <a:cxnLst/>
            <a:rect l="0" t="0" r="0" b="0"/>
            <a:pathLst>
              <a:path w="477799" h="364331">
                <a:moveTo>
                  <a:pt x="315827" y="30496"/>
                </a:moveTo>
                <a:lnTo>
                  <a:pt x="277202" y="30496"/>
                </a:lnTo>
                <a:lnTo>
                  <a:pt x="268169" y="29543"/>
                </a:lnTo>
                <a:lnTo>
                  <a:pt x="257385" y="27956"/>
                </a:lnTo>
                <a:lnTo>
                  <a:pt x="245433" y="25945"/>
                </a:lnTo>
                <a:lnTo>
                  <a:pt x="229845" y="22699"/>
                </a:lnTo>
                <a:lnTo>
                  <a:pt x="192205" y="14013"/>
                </a:lnTo>
                <a:lnTo>
                  <a:pt x="177215" y="10935"/>
                </a:lnTo>
                <a:lnTo>
                  <a:pt x="165317" y="8883"/>
                </a:lnTo>
                <a:lnTo>
                  <a:pt x="155479" y="7514"/>
                </a:lnTo>
                <a:lnTo>
                  <a:pt x="144159" y="6602"/>
                </a:lnTo>
                <a:lnTo>
                  <a:pt x="131849" y="5994"/>
                </a:lnTo>
                <a:lnTo>
                  <a:pt x="118880" y="5589"/>
                </a:lnTo>
                <a:lnTo>
                  <a:pt x="106424" y="4366"/>
                </a:lnTo>
                <a:lnTo>
                  <a:pt x="94310" y="2599"/>
                </a:lnTo>
                <a:lnTo>
                  <a:pt x="82424" y="468"/>
                </a:lnTo>
                <a:lnTo>
                  <a:pt x="72595" y="0"/>
                </a:lnTo>
                <a:lnTo>
                  <a:pt x="64137" y="640"/>
                </a:lnTo>
                <a:lnTo>
                  <a:pt x="49660" y="2939"/>
                </a:lnTo>
                <a:lnTo>
                  <a:pt x="36875" y="3961"/>
                </a:lnTo>
                <a:lnTo>
                  <a:pt x="31752" y="5186"/>
                </a:lnTo>
                <a:lnTo>
                  <a:pt x="23519" y="9087"/>
                </a:lnTo>
                <a:lnTo>
                  <a:pt x="13529" y="16638"/>
                </a:lnTo>
                <a:lnTo>
                  <a:pt x="11425" y="19352"/>
                </a:lnTo>
                <a:lnTo>
                  <a:pt x="9087" y="24908"/>
                </a:lnTo>
                <a:lnTo>
                  <a:pt x="5508" y="38172"/>
                </a:lnTo>
                <a:lnTo>
                  <a:pt x="3220" y="47043"/>
                </a:lnTo>
                <a:lnTo>
                  <a:pt x="1695" y="54862"/>
                </a:lnTo>
                <a:lnTo>
                  <a:pt x="678" y="61980"/>
                </a:lnTo>
                <a:lnTo>
                  <a:pt x="0" y="68630"/>
                </a:lnTo>
                <a:lnTo>
                  <a:pt x="501" y="77826"/>
                </a:lnTo>
                <a:lnTo>
                  <a:pt x="1787" y="88719"/>
                </a:lnTo>
                <a:lnTo>
                  <a:pt x="3597" y="100744"/>
                </a:lnTo>
                <a:lnTo>
                  <a:pt x="4804" y="110665"/>
                </a:lnTo>
                <a:lnTo>
                  <a:pt x="5608" y="119185"/>
                </a:lnTo>
                <a:lnTo>
                  <a:pt x="6145" y="126769"/>
                </a:lnTo>
                <a:lnTo>
                  <a:pt x="6502" y="134683"/>
                </a:lnTo>
                <a:lnTo>
                  <a:pt x="6899" y="151096"/>
                </a:lnTo>
                <a:lnTo>
                  <a:pt x="7123" y="176402"/>
                </a:lnTo>
                <a:lnTo>
                  <a:pt x="8107" y="183011"/>
                </a:lnTo>
                <a:lnTo>
                  <a:pt x="11740" y="192895"/>
                </a:lnTo>
                <a:lnTo>
                  <a:pt x="13990" y="203003"/>
                </a:lnTo>
                <a:lnTo>
                  <a:pt x="14990" y="212893"/>
                </a:lnTo>
                <a:lnTo>
                  <a:pt x="15434" y="220464"/>
                </a:lnTo>
                <a:lnTo>
                  <a:pt x="16505" y="222863"/>
                </a:lnTo>
                <a:lnTo>
                  <a:pt x="18171" y="224463"/>
                </a:lnTo>
                <a:lnTo>
                  <a:pt x="20235" y="225530"/>
                </a:lnTo>
                <a:lnTo>
                  <a:pt x="21611" y="225288"/>
                </a:lnTo>
                <a:lnTo>
                  <a:pt x="22528" y="224175"/>
                </a:lnTo>
                <a:lnTo>
                  <a:pt x="23139" y="222480"/>
                </a:lnTo>
                <a:lnTo>
                  <a:pt x="25452" y="221350"/>
                </a:lnTo>
                <a:lnTo>
                  <a:pt x="36856" y="218807"/>
                </a:lnTo>
                <a:lnTo>
                  <a:pt x="47643" y="212445"/>
                </a:lnTo>
                <a:lnTo>
                  <a:pt x="57251" y="207247"/>
                </a:lnTo>
                <a:lnTo>
                  <a:pt x="65339" y="204527"/>
                </a:lnTo>
                <a:lnTo>
                  <a:pt x="75492" y="201762"/>
                </a:lnTo>
                <a:lnTo>
                  <a:pt x="87024" y="198965"/>
                </a:lnTo>
                <a:lnTo>
                  <a:pt x="96617" y="196149"/>
                </a:lnTo>
                <a:lnTo>
                  <a:pt x="104917" y="193319"/>
                </a:lnTo>
                <a:lnTo>
                  <a:pt x="112355" y="190479"/>
                </a:lnTo>
                <a:lnTo>
                  <a:pt x="120171" y="188586"/>
                </a:lnTo>
                <a:lnTo>
                  <a:pt x="128240" y="187325"/>
                </a:lnTo>
                <a:lnTo>
                  <a:pt x="136476" y="186483"/>
                </a:lnTo>
                <a:lnTo>
                  <a:pt x="145778" y="185922"/>
                </a:lnTo>
                <a:lnTo>
                  <a:pt x="166272" y="185299"/>
                </a:lnTo>
                <a:lnTo>
                  <a:pt x="212454" y="184866"/>
                </a:lnTo>
                <a:lnTo>
                  <a:pt x="221194" y="184844"/>
                </a:lnTo>
                <a:lnTo>
                  <a:pt x="231783" y="185782"/>
                </a:lnTo>
                <a:lnTo>
                  <a:pt x="243605" y="187360"/>
                </a:lnTo>
                <a:lnTo>
                  <a:pt x="256249" y="189364"/>
                </a:lnTo>
                <a:lnTo>
                  <a:pt x="267536" y="190701"/>
                </a:lnTo>
                <a:lnTo>
                  <a:pt x="277918" y="191592"/>
                </a:lnTo>
                <a:lnTo>
                  <a:pt x="287697" y="192185"/>
                </a:lnTo>
                <a:lnTo>
                  <a:pt x="297073" y="194486"/>
                </a:lnTo>
                <a:lnTo>
                  <a:pt x="306182" y="197925"/>
                </a:lnTo>
                <a:lnTo>
                  <a:pt x="315112" y="202123"/>
                </a:lnTo>
                <a:lnTo>
                  <a:pt x="327733" y="206826"/>
                </a:lnTo>
                <a:lnTo>
                  <a:pt x="342814" y="211867"/>
                </a:lnTo>
                <a:lnTo>
                  <a:pt x="359536" y="217132"/>
                </a:lnTo>
                <a:lnTo>
                  <a:pt x="373541" y="222548"/>
                </a:lnTo>
                <a:lnTo>
                  <a:pt x="385736" y="228063"/>
                </a:lnTo>
                <a:lnTo>
                  <a:pt x="440631" y="255760"/>
                </a:lnTo>
                <a:lnTo>
                  <a:pt x="450036" y="264281"/>
                </a:lnTo>
                <a:lnTo>
                  <a:pt x="458343" y="274417"/>
                </a:lnTo>
                <a:lnTo>
                  <a:pt x="468385" y="285273"/>
                </a:lnTo>
                <a:lnTo>
                  <a:pt x="474118" y="293907"/>
                </a:lnTo>
                <a:lnTo>
                  <a:pt x="475647" y="297544"/>
                </a:lnTo>
                <a:lnTo>
                  <a:pt x="477346" y="306664"/>
                </a:lnTo>
                <a:lnTo>
                  <a:pt x="477798" y="311763"/>
                </a:lnTo>
                <a:lnTo>
                  <a:pt x="477148" y="316114"/>
                </a:lnTo>
                <a:lnTo>
                  <a:pt x="473885" y="323490"/>
                </a:lnTo>
                <a:lnTo>
                  <a:pt x="466693" y="332997"/>
                </a:lnTo>
                <a:lnTo>
                  <a:pt x="464030" y="335033"/>
                </a:lnTo>
                <a:lnTo>
                  <a:pt x="453825" y="338852"/>
                </a:lnTo>
                <a:lnTo>
                  <a:pt x="440977" y="343120"/>
                </a:lnTo>
                <a:lnTo>
                  <a:pt x="428282" y="348192"/>
                </a:lnTo>
                <a:lnTo>
                  <a:pt x="415337" y="353622"/>
                </a:lnTo>
                <a:lnTo>
                  <a:pt x="400059" y="359210"/>
                </a:lnTo>
                <a:lnTo>
                  <a:pt x="388174" y="361081"/>
                </a:lnTo>
                <a:lnTo>
                  <a:pt x="373583" y="362328"/>
                </a:lnTo>
                <a:lnTo>
                  <a:pt x="357189" y="363160"/>
                </a:lnTo>
                <a:lnTo>
                  <a:pt x="318652" y="364084"/>
                </a:lnTo>
                <a:lnTo>
                  <a:pt x="297708" y="364330"/>
                </a:lnTo>
                <a:lnTo>
                  <a:pt x="274220" y="363542"/>
                </a:lnTo>
                <a:lnTo>
                  <a:pt x="249037" y="362064"/>
                </a:lnTo>
                <a:lnTo>
                  <a:pt x="202322" y="358834"/>
                </a:lnTo>
                <a:lnTo>
                  <a:pt x="185865" y="357973"/>
                </a:lnTo>
                <a:lnTo>
                  <a:pt x="127232" y="34767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953"/>
          <p:cNvSpPr/>
          <p:nvPr/>
        </p:nvSpPr>
        <p:spPr>
          <a:xfrm>
            <a:off x="2300287" y="3061574"/>
            <a:ext cx="780099" cy="33099"/>
          </a:xfrm>
          <a:custGeom>
            <a:avLst/>
            <a:gdLst/>
            <a:ahLst/>
            <a:cxnLst/>
            <a:rect l="0" t="0" r="0" b="0"/>
            <a:pathLst>
              <a:path w="780099" h="33099">
                <a:moveTo>
                  <a:pt x="780098" y="7381"/>
                </a:moveTo>
                <a:lnTo>
                  <a:pt x="761894" y="7381"/>
                </a:lnTo>
                <a:lnTo>
                  <a:pt x="752722" y="6428"/>
                </a:lnTo>
                <a:lnTo>
                  <a:pt x="742797" y="4841"/>
                </a:lnTo>
                <a:lnTo>
                  <a:pt x="732371" y="2830"/>
                </a:lnTo>
                <a:lnTo>
                  <a:pt x="719705" y="1489"/>
                </a:lnTo>
                <a:lnTo>
                  <a:pt x="705546" y="595"/>
                </a:lnTo>
                <a:lnTo>
                  <a:pt x="690391" y="0"/>
                </a:lnTo>
                <a:lnTo>
                  <a:pt x="403800" y="6293"/>
                </a:lnTo>
                <a:lnTo>
                  <a:pt x="373975" y="7609"/>
                </a:lnTo>
                <a:lnTo>
                  <a:pt x="291253" y="13057"/>
                </a:lnTo>
                <a:lnTo>
                  <a:pt x="251683" y="14666"/>
                </a:lnTo>
                <a:lnTo>
                  <a:pt x="207182" y="15572"/>
                </a:lnTo>
                <a:lnTo>
                  <a:pt x="187651" y="16651"/>
                </a:lnTo>
                <a:lnTo>
                  <a:pt x="138011" y="20391"/>
                </a:lnTo>
                <a:lnTo>
                  <a:pt x="0" y="3309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54"/>
          <p:cNvSpPr/>
          <p:nvPr/>
        </p:nvSpPr>
        <p:spPr>
          <a:xfrm>
            <a:off x="2574850" y="3156274"/>
            <a:ext cx="282651" cy="444177"/>
          </a:xfrm>
          <a:custGeom>
            <a:avLst/>
            <a:gdLst/>
            <a:ahLst/>
            <a:cxnLst/>
            <a:rect l="0" t="0" r="0" b="0"/>
            <a:pathLst>
              <a:path w="282651" h="444177">
                <a:moveTo>
                  <a:pt x="222642" y="41268"/>
                </a:moveTo>
                <a:lnTo>
                  <a:pt x="222642" y="32167"/>
                </a:lnTo>
                <a:lnTo>
                  <a:pt x="221689" y="28533"/>
                </a:lnTo>
                <a:lnTo>
                  <a:pt x="218091" y="21955"/>
                </a:lnTo>
                <a:lnTo>
                  <a:pt x="215798" y="19821"/>
                </a:lnTo>
                <a:lnTo>
                  <a:pt x="213317" y="18397"/>
                </a:lnTo>
                <a:lnTo>
                  <a:pt x="206115" y="15863"/>
                </a:lnTo>
                <a:lnTo>
                  <a:pt x="193389" y="11562"/>
                </a:lnTo>
                <a:lnTo>
                  <a:pt x="185042" y="9081"/>
                </a:lnTo>
                <a:lnTo>
                  <a:pt x="165609" y="3785"/>
                </a:lnTo>
                <a:lnTo>
                  <a:pt x="155092" y="1992"/>
                </a:lnTo>
                <a:lnTo>
                  <a:pt x="144271" y="797"/>
                </a:lnTo>
                <a:lnTo>
                  <a:pt x="133247" y="0"/>
                </a:lnTo>
                <a:lnTo>
                  <a:pt x="123040" y="421"/>
                </a:lnTo>
                <a:lnTo>
                  <a:pt x="113379" y="1654"/>
                </a:lnTo>
                <a:lnTo>
                  <a:pt x="104080" y="3429"/>
                </a:lnTo>
                <a:lnTo>
                  <a:pt x="95975" y="5564"/>
                </a:lnTo>
                <a:lnTo>
                  <a:pt x="88668" y="7940"/>
                </a:lnTo>
                <a:lnTo>
                  <a:pt x="81891" y="10477"/>
                </a:lnTo>
                <a:lnTo>
                  <a:pt x="73563" y="15026"/>
                </a:lnTo>
                <a:lnTo>
                  <a:pt x="64201" y="20916"/>
                </a:lnTo>
                <a:lnTo>
                  <a:pt x="26351" y="46350"/>
                </a:lnTo>
                <a:lnTo>
                  <a:pt x="19391" y="51323"/>
                </a:lnTo>
                <a:lnTo>
                  <a:pt x="13799" y="55592"/>
                </a:lnTo>
                <a:lnTo>
                  <a:pt x="9118" y="59390"/>
                </a:lnTo>
                <a:lnTo>
                  <a:pt x="5998" y="62874"/>
                </a:lnTo>
                <a:lnTo>
                  <a:pt x="3918" y="66150"/>
                </a:lnTo>
                <a:lnTo>
                  <a:pt x="1606" y="72329"/>
                </a:lnTo>
                <a:lnTo>
                  <a:pt x="122" y="84057"/>
                </a:lnTo>
                <a:lnTo>
                  <a:pt x="0" y="86939"/>
                </a:lnTo>
                <a:lnTo>
                  <a:pt x="1824" y="89813"/>
                </a:lnTo>
                <a:lnTo>
                  <a:pt x="8931" y="95546"/>
                </a:lnTo>
                <a:lnTo>
                  <a:pt x="15899" y="101269"/>
                </a:lnTo>
                <a:lnTo>
                  <a:pt x="19091" y="104129"/>
                </a:lnTo>
                <a:lnTo>
                  <a:pt x="23124" y="106035"/>
                </a:lnTo>
                <a:lnTo>
                  <a:pt x="27718" y="107306"/>
                </a:lnTo>
                <a:lnTo>
                  <a:pt x="32685" y="108153"/>
                </a:lnTo>
                <a:lnTo>
                  <a:pt x="38854" y="108718"/>
                </a:lnTo>
                <a:lnTo>
                  <a:pt x="45824" y="109095"/>
                </a:lnTo>
                <a:lnTo>
                  <a:pt x="60236" y="109513"/>
                </a:lnTo>
                <a:lnTo>
                  <a:pt x="72992" y="109699"/>
                </a:lnTo>
                <a:lnTo>
                  <a:pt x="82870" y="108796"/>
                </a:lnTo>
                <a:lnTo>
                  <a:pt x="95171" y="107242"/>
                </a:lnTo>
                <a:lnTo>
                  <a:pt x="109086" y="105253"/>
                </a:lnTo>
                <a:lnTo>
                  <a:pt x="121220" y="102975"/>
                </a:lnTo>
                <a:lnTo>
                  <a:pt x="132168" y="100503"/>
                </a:lnTo>
                <a:lnTo>
                  <a:pt x="142323" y="97903"/>
                </a:lnTo>
                <a:lnTo>
                  <a:pt x="150999" y="95217"/>
                </a:lnTo>
                <a:lnTo>
                  <a:pt x="158687" y="92474"/>
                </a:lnTo>
                <a:lnTo>
                  <a:pt x="165718" y="89693"/>
                </a:lnTo>
                <a:lnTo>
                  <a:pt x="181150" y="84063"/>
                </a:lnTo>
                <a:lnTo>
                  <a:pt x="189265" y="81228"/>
                </a:lnTo>
                <a:lnTo>
                  <a:pt x="196581" y="77433"/>
                </a:lnTo>
                <a:lnTo>
                  <a:pt x="203363" y="72998"/>
                </a:lnTo>
                <a:lnTo>
                  <a:pt x="209789" y="68136"/>
                </a:lnTo>
                <a:lnTo>
                  <a:pt x="215979" y="63943"/>
                </a:lnTo>
                <a:lnTo>
                  <a:pt x="222010" y="60195"/>
                </a:lnTo>
                <a:lnTo>
                  <a:pt x="227935" y="56743"/>
                </a:lnTo>
                <a:lnTo>
                  <a:pt x="233791" y="52537"/>
                </a:lnTo>
                <a:lnTo>
                  <a:pt x="239600" y="47829"/>
                </a:lnTo>
                <a:lnTo>
                  <a:pt x="245377" y="42784"/>
                </a:lnTo>
                <a:lnTo>
                  <a:pt x="251134" y="38469"/>
                </a:lnTo>
                <a:lnTo>
                  <a:pt x="256876" y="34639"/>
                </a:lnTo>
                <a:lnTo>
                  <a:pt x="262610" y="31134"/>
                </a:lnTo>
                <a:lnTo>
                  <a:pt x="266432" y="27845"/>
                </a:lnTo>
                <a:lnTo>
                  <a:pt x="268981" y="24699"/>
                </a:lnTo>
                <a:lnTo>
                  <a:pt x="272764" y="18664"/>
                </a:lnTo>
                <a:lnTo>
                  <a:pt x="277621" y="12807"/>
                </a:lnTo>
                <a:lnTo>
                  <a:pt x="279297" y="11817"/>
                </a:lnTo>
                <a:lnTo>
                  <a:pt x="280415" y="12109"/>
                </a:lnTo>
                <a:lnTo>
                  <a:pt x="281159" y="13256"/>
                </a:lnTo>
                <a:lnTo>
                  <a:pt x="280704" y="14973"/>
                </a:lnTo>
                <a:lnTo>
                  <a:pt x="277657" y="19422"/>
                </a:lnTo>
                <a:lnTo>
                  <a:pt x="275668" y="27114"/>
                </a:lnTo>
                <a:lnTo>
                  <a:pt x="274784" y="36882"/>
                </a:lnTo>
                <a:lnTo>
                  <a:pt x="274391" y="47574"/>
                </a:lnTo>
                <a:lnTo>
                  <a:pt x="274170" y="64303"/>
                </a:lnTo>
                <a:lnTo>
                  <a:pt x="274081" y="278769"/>
                </a:lnTo>
                <a:lnTo>
                  <a:pt x="282650" y="44417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955"/>
          <p:cNvSpPr/>
          <p:nvPr/>
        </p:nvSpPr>
        <p:spPr>
          <a:xfrm>
            <a:off x="3406139" y="3163252"/>
            <a:ext cx="322682" cy="17146"/>
          </a:xfrm>
          <a:custGeom>
            <a:avLst/>
            <a:gdLst/>
            <a:ahLst/>
            <a:cxnLst/>
            <a:rect l="0" t="0" r="0" b="0"/>
            <a:pathLst>
              <a:path w="322682" h="17146">
                <a:moveTo>
                  <a:pt x="317183" y="17145"/>
                </a:moveTo>
                <a:lnTo>
                  <a:pt x="317183" y="12594"/>
                </a:lnTo>
                <a:lnTo>
                  <a:pt x="318136" y="11254"/>
                </a:lnTo>
                <a:lnTo>
                  <a:pt x="319723" y="10360"/>
                </a:lnTo>
                <a:lnTo>
                  <a:pt x="321734" y="9764"/>
                </a:lnTo>
                <a:lnTo>
                  <a:pt x="322122" y="9367"/>
                </a:lnTo>
                <a:lnTo>
                  <a:pt x="321428" y="9102"/>
                </a:lnTo>
                <a:lnTo>
                  <a:pt x="320013" y="8925"/>
                </a:lnTo>
                <a:lnTo>
                  <a:pt x="320022" y="8808"/>
                </a:lnTo>
                <a:lnTo>
                  <a:pt x="322573" y="8677"/>
                </a:lnTo>
                <a:lnTo>
                  <a:pt x="322681" y="8642"/>
                </a:lnTo>
                <a:lnTo>
                  <a:pt x="313028" y="8579"/>
                </a:lnTo>
                <a:lnTo>
                  <a:pt x="253053" y="8573"/>
                </a:lnTo>
                <a:lnTo>
                  <a:pt x="234425" y="7621"/>
                </a:lnTo>
                <a:lnTo>
                  <a:pt x="190867" y="4022"/>
                </a:lnTo>
                <a:lnTo>
                  <a:pt x="167249" y="3634"/>
                </a:lnTo>
                <a:lnTo>
                  <a:pt x="142933" y="4328"/>
                </a:lnTo>
                <a:lnTo>
                  <a:pt x="118148" y="5743"/>
                </a:lnTo>
                <a:lnTo>
                  <a:pt x="94958" y="5734"/>
                </a:lnTo>
                <a:lnTo>
                  <a:pt x="72831" y="4775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56"/>
          <p:cNvSpPr/>
          <p:nvPr/>
        </p:nvSpPr>
        <p:spPr>
          <a:xfrm>
            <a:off x="3311842" y="3051810"/>
            <a:ext cx="445771" cy="17146"/>
          </a:xfrm>
          <a:custGeom>
            <a:avLst/>
            <a:gdLst/>
            <a:ahLst/>
            <a:cxnLst/>
            <a:rect l="0" t="0" r="0" b="0"/>
            <a:pathLst>
              <a:path w="445771" h="17146">
                <a:moveTo>
                  <a:pt x="445770" y="17145"/>
                </a:moveTo>
                <a:lnTo>
                  <a:pt x="433838" y="17145"/>
                </a:lnTo>
                <a:lnTo>
                  <a:pt x="428290" y="16192"/>
                </a:lnTo>
                <a:lnTo>
                  <a:pt x="420782" y="14605"/>
                </a:lnTo>
                <a:lnTo>
                  <a:pt x="411967" y="12594"/>
                </a:lnTo>
                <a:lnTo>
                  <a:pt x="402279" y="11253"/>
                </a:lnTo>
                <a:lnTo>
                  <a:pt x="392011" y="10359"/>
                </a:lnTo>
                <a:lnTo>
                  <a:pt x="381356" y="9764"/>
                </a:lnTo>
                <a:lnTo>
                  <a:pt x="359356" y="9102"/>
                </a:lnTo>
                <a:lnTo>
                  <a:pt x="287451" y="8729"/>
                </a:lnTo>
                <a:lnTo>
                  <a:pt x="138924" y="8581"/>
                </a:lnTo>
                <a:lnTo>
                  <a:pt x="130716" y="7626"/>
                </a:lnTo>
                <a:lnTo>
                  <a:pt x="123339" y="6036"/>
                </a:lnTo>
                <a:lnTo>
                  <a:pt x="116516" y="4024"/>
                </a:lnTo>
                <a:lnTo>
                  <a:pt x="104347" y="2682"/>
                </a:lnTo>
                <a:lnTo>
                  <a:pt x="88615" y="1788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57"/>
          <p:cNvSpPr/>
          <p:nvPr/>
        </p:nvSpPr>
        <p:spPr>
          <a:xfrm>
            <a:off x="3929062" y="3137535"/>
            <a:ext cx="1033252" cy="51436"/>
          </a:xfrm>
          <a:custGeom>
            <a:avLst/>
            <a:gdLst/>
            <a:ahLst/>
            <a:cxnLst/>
            <a:rect l="0" t="0" r="0" b="0"/>
            <a:pathLst>
              <a:path w="1033252" h="51436">
                <a:moveTo>
                  <a:pt x="1028700" y="51435"/>
                </a:moveTo>
                <a:lnTo>
                  <a:pt x="1033251" y="51435"/>
                </a:lnTo>
                <a:lnTo>
                  <a:pt x="1004225" y="51435"/>
                </a:lnTo>
                <a:lnTo>
                  <a:pt x="989524" y="50482"/>
                </a:lnTo>
                <a:lnTo>
                  <a:pt x="974007" y="48895"/>
                </a:lnTo>
                <a:lnTo>
                  <a:pt x="957949" y="46884"/>
                </a:lnTo>
                <a:lnTo>
                  <a:pt x="934860" y="45543"/>
                </a:lnTo>
                <a:lnTo>
                  <a:pt x="876185" y="44054"/>
                </a:lnTo>
                <a:lnTo>
                  <a:pt x="814495" y="43215"/>
                </a:lnTo>
                <a:lnTo>
                  <a:pt x="791599" y="42145"/>
                </a:lnTo>
                <a:lnTo>
                  <a:pt x="735680" y="38416"/>
                </a:lnTo>
                <a:lnTo>
                  <a:pt x="711433" y="36088"/>
                </a:lnTo>
                <a:lnTo>
                  <a:pt x="690506" y="33584"/>
                </a:lnTo>
                <a:lnTo>
                  <a:pt x="671793" y="30961"/>
                </a:lnTo>
                <a:lnTo>
                  <a:pt x="651697" y="29213"/>
                </a:lnTo>
                <a:lnTo>
                  <a:pt x="630679" y="28048"/>
                </a:lnTo>
                <a:lnTo>
                  <a:pt x="609048" y="27271"/>
                </a:lnTo>
                <a:lnTo>
                  <a:pt x="589865" y="25800"/>
                </a:lnTo>
                <a:lnTo>
                  <a:pt x="572313" y="23868"/>
                </a:lnTo>
                <a:lnTo>
                  <a:pt x="555849" y="21627"/>
                </a:lnTo>
                <a:lnTo>
                  <a:pt x="541064" y="20133"/>
                </a:lnTo>
                <a:lnTo>
                  <a:pt x="527396" y="19137"/>
                </a:lnTo>
                <a:lnTo>
                  <a:pt x="514475" y="18472"/>
                </a:lnTo>
                <a:lnTo>
                  <a:pt x="498241" y="17077"/>
                </a:lnTo>
                <a:lnTo>
                  <a:pt x="459883" y="12987"/>
                </a:lnTo>
                <a:lnTo>
                  <a:pt x="438986" y="11516"/>
                </a:lnTo>
                <a:lnTo>
                  <a:pt x="417435" y="10534"/>
                </a:lnTo>
                <a:lnTo>
                  <a:pt x="395447" y="9880"/>
                </a:lnTo>
                <a:lnTo>
                  <a:pt x="377932" y="8492"/>
                </a:lnTo>
                <a:lnTo>
                  <a:pt x="363397" y="6614"/>
                </a:lnTo>
                <a:lnTo>
                  <a:pt x="350850" y="4409"/>
                </a:lnTo>
                <a:lnTo>
                  <a:pt x="335817" y="2939"/>
                </a:lnTo>
                <a:lnTo>
                  <a:pt x="319128" y="1959"/>
                </a:lnTo>
                <a:lnTo>
                  <a:pt x="273944" y="580"/>
                </a:lnTo>
                <a:lnTo>
                  <a:pt x="217572" y="51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958"/>
          <p:cNvSpPr/>
          <p:nvPr/>
        </p:nvSpPr>
        <p:spPr>
          <a:xfrm>
            <a:off x="3974399" y="3188970"/>
            <a:ext cx="322308" cy="419913"/>
          </a:xfrm>
          <a:custGeom>
            <a:avLst/>
            <a:gdLst/>
            <a:ahLst/>
            <a:cxnLst/>
            <a:rect l="0" t="0" r="0" b="0"/>
            <a:pathLst>
              <a:path w="322308" h="419913">
                <a:moveTo>
                  <a:pt x="211838" y="0"/>
                </a:moveTo>
                <a:lnTo>
                  <a:pt x="198185" y="13652"/>
                </a:lnTo>
                <a:lnTo>
                  <a:pt x="191306" y="19579"/>
                </a:lnTo>
                <a:lnTo>
                  <a:pt x="183863" y="25435"/>
                </a:lnTo>
                <a:lnTo>
                  <a:pt x="176043" y="31244"/>
                </a:lnTo>
                <a:lnTo>
                  <a:pt x="168925" y="36069"/>
                </a:lnTo>
                <a:lnTo>
                  <a:pt x="162274" y="40238"/>
                </a:lnTo>
                <a:lnTo>
                  <a:pt x="155935" y="43971"/>
                </a:lnTo>
                <a:lnTo>
                  <a:pt x="148852" y="50269"/>
                </a:lnTo>
                <a:lnTo>
                  <a:pt x="141272" y="58277"/>
                </a:lnTo>
                <a:lnTo>
                  <a:pt x="133362" y="67426"/>
                </a:lnTo>
                <a:lnTo>
                  <a:pt x="126183" y="74478"/>
                </a:lnTo>
                <a:lnTo>
                  <a:pt x="119492" y="80132"/>
                </a:lnTo>
                <a:lnTo>
                  <a:pt x="113127" y="84854"/>
                </a:lnTo>
                <a:lnTo>
                  <a:pt x="106978" y="92764"/>
                </a:lnTo>
                <a:lnTo>
                  <a:pt x="100974" y="102800"/>
                </a:lnTo>
                <a:lnTo>
                  <a:pt x="95066" y="114253"/>
                </a:lnTo>
                <a:lnTo>
                  <a:pt x="89223" y="123794"/>
                </a:lnTo>
                <a:lnTo>
                  <a:pt x="83422" y="132059"/>
                </a:lnTo>
                <a:lnTo>
                  <a:pt x="77650" y="139474"/>
                </a:lnTo>
                <a:lnTo>
                  <a:pt x="70944" y="149180"/>
                </a:lnTo>
                <a:lnTo>
                  <a:pt x="63616" y="160413"/>
                </a:lnTo>
                <a:lnTo>
                  <a:pt x="55874" y="172665"/>
                </a:lnTo>
                <a:lnTo>
                  <a:pt x="49760" y="182737"/>
                </a:lnTo>
                <a:lnTo>
                  <a:pt x="44731" y="191357"/>
                </a:lnTo>
                <a:lnTo>
                  <a:pt x="40426" y="199009"/>
                </a:lnTo>
                <a:lnTo>
                  <a:pt x="34698" y="210777"/>
                </a:lnTo>
                <a:lnTo>
                  <a:pt x="20714" y="241634"/>
                </a:lnTo>
                <a:lnTo>
                  <a:pt x="14890" y="257292"/>
                </a:lnTo>
                <a:lnTo>
                  <a:pt x="10054" y="272493"/>
                </a:lnTo>
                <a:lnTo>
                  <a:pt x="5878" y="287389"/>
                </a:lnTo>
                <a:lnTo>
                  <a:pt x="3094" y="299225"/>
                </a:lnTo>
                <a:lnTo>
                  <a:pt x="1238" y="309021"/>
                </a:lnTo>
                <a:lnTo>
                  <a:pt x="0" y="317456"/>
                </a:lnTo>
                <a:lnTo>
                  <a:pt x="128" y="324985"/>
                </a:lnTo>
                <a:lnTo>
                  <a:pt x="1166" y="331909"/>
                </a:lnTo>
                <a:lnTo>
                  <a:pt x="4858" y="344682"/>
                </a:lnTo>
                <a:lnTo>
                  <a:pt x="9675" y="356710"/>
                </a:lnTo>
                <a:lnTo>
                  <a:pt x="17530" y="368405"/>
                </a:lnTo>
                <a:lnTo>
                  <a:pt x="22292" y="374190"/>
                </a:lnTo>
                <a:lnTo>
                  <a:pt x="29277" y="380905"/>
                </a:lnTo>
                <a:lnTo>
                  <a:pt x="37743" y="388239"/>
                </a:lnTo>
                <a:lnTo>
                  <a:pt x="47197" y="395986"/>
                </a:lnTo>
                <a:lnTo>
                  <a:pt x="55405" y="401151"/>
                </a:lnTo>
                <a:lnTo>
                  <a:pt x="62782" y="404593"/>
                </a:lnTo>
                <a:lnTo>
                  <a:pt x="92860" y="414670"/>
                </a:lnTo>
                <a:lnTo>
                  <a:pt x="101087" y="416464"/>
                </a:lnTo>
                <a:lnTo>
                  <a:pt x="109429" y="417660"/>
                </a:lnTo>
                <a:lnTo>
                  <a:pt x="117848" y="418457"/>
                </a:lnTo>
                <a:lnTo>
                  <a:pt x="126318" y="418989"/>
                </a:lnTo>
                <a:lnTo>
                  <a:pt x="143349" y="419580"/>
                </a:lnTo>
                <a:lnTo>
                  <a:pt x="169003" y="419912"/>
                </a:lnTo>
                <a:lnTo>
                  <a:pt x="177566" y="419006"/>
                </a:lnTo>
                <a:lnTo>
                  <a:pt x="186133" y="417450"/>
                </a:lnTo>
                <a:lnTo>
                  <a:pt x="194701" y="415460"/>
                </a:lnTo>
                <a:lnTo>
                  <a:pt x="203271" y="413181"/>
                </a:lnTo>
                <a:lnTo>
                  <a:pt x="220413" y="408108"/>
                </a:lnTo>
                <a:lnTo>
                  <a:pt x="246129" y="399898"/>
                </a:lnTo>
                <a:lnTo>
                  <a:pt x="255653" y="396138"/>
                </a:lnTo>
                <a:lnTo>
                  <a:pt x="265813" y="391727"/>
                </a:lnTo>
                <a:lnTo>
                  <a:pt x="276396" y="386881"/>
                </a:lnTo>
                <a:lnTo>
                  <a:pt x="284405" y="382698"/>
                </a:lnTo>
                <a:lnTo>
                  <a:pt x="290696" y="378957"/>
                </a:lnTo>
                <a:lnTo>
                  <a:pt x="295842" y="375510"/>
                </a:lnTo>
                <a:lnTo>
                  <a:pt x="301178" y="371308"/>
                </a:lnTo>
                <a:lnTo>
                  <a:pt x="306641" y="366601"/>
                </a:lnTo>
                <a:lnTo>
                  <a:pt x="312187" y="361558"/>
                </a:lnTo>
                <a:lnTo>
                  <a:pt x="315885" y="356291"/>
                </a:lnTo>
                <a:lnTo>
                  <a:pt x="319993" y="345359"/>
                </a:lnTo>
                <a:lnTo>
                  <a:pt x="322307" y="333045"/>
                </a:lnTo>
                <a:lnTo>
                  <a:pt x="320726" y="329662"/>
                </a:lnTo>
                <a:lnTo>
                  <a:pt x="317768" y="326455"/>
                </a:lnTo>
                <a:lnTo>
                  <a:pt x="310353" y="320351"/>
                </a:lnTo>
                <a:lnTo>
                  <a:pt x="303882" y="314463"/>
                </a:lnTo>
                <a:lnTo>
                  <a:pt x="299871" y="312512"/>
                </a:lnTo>
                <a:lnTo>
                  <a:pt x="290334" y="310344"/>
                </a:lnTo>
                <a:lnTo>
                  <a:pt x="285123" y="309766"/>
                </a:lnTo>
                <a:lnTo>
                  <a:pt x="279745" y="309381"/>
                </a:lnTo>
                <a:lnTo>
                  <a:pt x="274254" y="309124"/>
                </a:lnTo>
                <a:lnTo>
                  <a:pt x="265832" y="309905"/>
                </a:lnTo>
                <a:lnTo>
                  <a:pt x="255454" y="311378"/>
                </a:lnTo>
                <a:lnTo>
                  <a:pt x="243772" y="313313"/>
                </a:lnTo>
                <a:lnTo>
                  <a:pt x="234080" y="314602"/>
                </a:lnTo>
                <a:lnTo>
                  <a:pt x="225714" y="315462"/>
                </a:lnTo>
                <a:lnTo>
                  <a:pt x="218231" y="316036"/>
                </a:lnTo>
                <a:lnTo>
                  <a:pt x="211337" y="317371"/>
                </a:lnTo>
                <a:lnTo>
                  <a:pt x="204837" y="319213"/>
                </a:lnTo>
                <a:lnTo>
                  <a:pt x="198598" y="321393"/>
                </a:lnTo>
                <a:lnTo>
                  <a:pt x="192534" y="323800"/>
                </a:lnTo>
                <a:lnTo>
                  <a:pt x="186586" y="326356"/>
                </a:lnTo>
                <a:lnTo>
                  <a:pt x="174897" y="331737"/>
                </a:lnTo>
                <a:lnTo>
                  <a:pt x="146143" y="345792"/>
                </a:lnTo>
                <a:lnTo>
                  <a:pt x="141371" y="349591"/>
                </a:lnTo>
                <a:lnTo>
                  <a:pt x="133529" y="358891"/>
                </a:lnTo>
                <a:lnTo>
                  <a:pt x="129409" y="366835"/>
                </a:lnTo>
                <a:lnTo>
                  <a:pt x="128311" y="370286"/>
                </a:lnTo>
                <a:lnTo>
                  <a:pt x="126625" y="372587"/>
                </a:lnTo>
                <a:lnTo>
                  <a:pt x="124550" y="374121"/>
                </a:lnTo>
                <a:lnTo>
                  <a:pt x="122213" y="375144"/>
                </a:lnTo>
                <a:lnTo>
                  <a:pt x="120656" y="376779"/>
                </a:lnTo>
                <a:lnTo>
                  <a:pt x="119617" y="378821"/>
                </a:lnTo>
                <a:lnTo>
                  <a:pt x="117541" y="39433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959"/>
          <p:cNvSpPr/>
          <p:nvPr/>
        </p:nvSpPr>
        <p:spPr>
          <a:xfrm>
            <a:off x="4546282" y="3300412"/>
            <a:ext cx="1" cy="8574"/>
          </a:xfrm>
          <a:custGeom>
            <a:avLst/>
            <a:gdLst/>
            <a:ahLst/>
            <a:cxnLst/>
            <a:rect l="0" t="0" r="0" b="0"/>
            <a:pathLst>
              <a:path w="1" h="8574">
                <a:moveTo>
                  <a:pt x="0" y="8573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960"/>
          <p:cNvSpPr/>
          <p:nvPr/>
        </p:nvSpPr>
        <p:spPr>
          <a:xfrm>
            <a:off x="4409122" y="3283267"/>
            <a:ext cx="443760" cy="436696"/>
          </a:xfrm>
          <a:custGeom>
            <a:avLst/>
            <a:gdLst/>
            <a:ahLst/>
            <a:cxnLst/>
            <a:rect l="0" t="0" r="0" b="0"/>
            <a:pathLst>
              <a:path w="443760" h="436696">
                <a:moveTo>
                  <a:pt x="180023" y="0"/>
                </a:moveTo>
                <a:lnTo>
                  <a:pt x="198226" y="0"/>
                </a:lnTo>
                <a:lnTo>
                  <a:pt x="209303" y="953"/>
                </a:lnTo>
                <a:lnTo>
                  <a:pt x="222403" y="2540"/>
                </a:lnTo>
                <a:lnTo>
                  <a:pt x="236851" y="4551"/>
                </a:lnTo>
                <a:lnTo>
                  <a:pt x="265605" y="9325"/>
                </a:lnTo>
                <a:lnTo>
                  <a:pt x="279940" y="11932"/>
                </a:lnTo>
                <a:lnTo>
                  <a:pt x="292354" y="14622"/>
                </a:lnTo>
                <a:lnTo>
                  <a:pt x="303488" y="17368"/>
                </a:lnTo>
                <a:lnTo>
                  <a:pt x="313768" y="20151"/>
                </a:lnTo>
                <a:lnTo>
                  <a:pt x="325383" y="22959"/>
                </a:lnTo>
                <a:lnTo>
                  <a:pt x="350990" y="28619"/>
                </a:lnTo>
                <a:lnTo>
                  <a:pt x="362580" y="31462"/>
                </a:lnTo>
                <a:lnTo>
                  <a:pt x="373165" y="34310"/>
                </a:lnTo>
                <a:lnTo>
                  <a:pt x="383080" y="37161"/>
                </a:lnTo>
                <a:lnTo>
                  <a:pt x="392546" y="41919"/>
                </a:lnTo>
                <a:lnTo>
                  <a:pt x="401715" y="47948"/>
                </a:lnTo>
                <a:lnTo>
                  <a:pt x="410685" y="54826"/>
                </a:lnTo>
                <a:lnTo>
                  <a:pt x="423192" y="65007"/>
                </a:lnTo>
                <a:lnTo>
                  <a:pt x="435588" y="76094"/>
                </a:lnTo>
                <a:lnTo>
                  <a:pt x="438982" y="79304"/>
                </a:lnTo>
                <a:lnTo>
                  <a:pt x="441245" y="82397"/>
                </a:lnTo>
                <a:lnTo>
                  <a:pt x="443759" y="88373"/>
                </a:lnTo>
                <a:lnTo>
                  <a:pt x="443477" y="91301"/>
                </a:lnTo>
                <a:lnTo>
                  <a:pt x="442336" y="94205"/>
                </a:lnTo>
                <a:lnTo>
                  <a:pt x="437576" y="101876"/>
                </a:lnTo>
                <a:lnTo>
                  <a:pt x="429111" y="114811"/>
                </a:lnTo>
                <a:lnTo>
                  <a:pt x="424186" y="119403"/>
                </a:lnTo>
                <a:lnTo>
                  <a:pt x="418999" y="122465"/>
                </a:lnTo>
                <a:lnTo>
                  <a:pt x="394975" y="131854"/>
                </a:lnTo>
                <a:lnTo>
                  <a:pt x="383332" y="136480"/>
                </a:lnTo>
                <a:lnTo>
                  <a:pt x="372712" y="139564"/>
                </a:lnTo>
                <a:lnTo>
                  <a:pt x="362775" y="141620"/>
                </a:lnTo>
                <a:lnTo>
                  <a:pt x="353292" y="142991"/>
                </a:lnTo>
                <a:lnTo>
                  <a:pt x="344113" y="143905"/>
                </a:lnTo>
                <a:lnTo>
                  <a:pt x="335136" y="144514"/>
                </a:lnTo>
                <a:lnTo>
                  <a:pt x="326294" y="144920"/>
                </a:lnTo>
                <a:lnTo>
                  <a:pt x="301230" y="145372"/>
                </a:lnTo>
                <a:lnTo>
                  <a:pt x="286545" y="145492"/>
                </a:lnTo>
                <a:lnTo>
                  <a:pt x="268183" y="146525"/>
                </a:lnTo>
                <a:lnTo>
                  <a:pt x="193325" y="153093"/>
                </a:lnTo>
                <a:lnTo>
                  <a:pt x="188475" y="153766"/>
                </a:lnTo>
                <a:lnTo>
                  <a:pt x="188515" y="153946"/>
                </a:lnTo>
                <a:lnTo>
                  <a:pt x="193123" y="158750"/>
                </a:lnTo>
                <a:lnTo>
                  <a:pt x="205071" y="166205"/>
                </a:lnTo>
                <a:lnTo>
                  <a:pt x="247981" y="188100"/>
                </a:lnTo>
                <a:lnTo>
                  <a:pt x="265333" y="197790"/>
                </a:lnTo>
                <a:lnTo>
                  <a:pt x="282616" y="208060"/>
                </a:lnTo>
                <a:lnTo>
                  <a:pt x="299853" y="218716"/>
                </a:lnTo>
                <a:lnTo>
                  <a:pt x="316107" y="229631"/>
                </a:lnTo>
                <a:lnTo>
                  <a:pt x="331706" y="240717"/>
                </a:lnTo>
                <a:lnTo>
                  <a:pt x="346867" y="251918"/>
                </a:lnTo>
                <a:lnTo>
                  <a:pt x="359833" y="263195"/>
                </a:lnTo>
                <a:lnTo>
                  <a:pt x="371333" y="274524"/>
                </a:lnTo>
                <a:lnTo>
                  <a:pt x="381858" y="285886"/>
                </a:lnTo>
                <a:lnTo>
                  <a:pt x="390779" y="296318"/>
                </a:lnTo>
                <a:lnTo>
                  <a:pt x="398632" y="306130"/>
                </a:lnTo>
                <a:lnTo>
                  <a:pt x="405772" y="315530"/>
                </a:lnTo>
                <a:lnTo>
                  <a:pt x="410533" y="323701"/>
                </a:lnTo>
                <a:lnTo>
                  <a:pt x="413706" y="331053"/>
                </a:lnTo>
                <a:lnTo>
                  <a:pt x="417232" y="343350"/>
                </a:lnTo>
                <a:lnTo>
                  <a:pt x="419217" y="356580"/>
                </a:lnTo>
                <a:lnTo>
                  <a:pt x="419681" y="366760"/>
                </a:lnTo>
                <a:lnTo>
                  <a:pt x="417347" y="377635"/>
                </a:lnTo>
                <a:lnTo>
                  <a:pt x="415392" y="383201"/>
                </a:lnTo>
                <a:lnTo>
                  <a:pt x="412183" y="387865"/>
                </a:lnTo>
                <a:lnTo>
                  <a:pt x="403538" y="395587"/>
                </a:lnTo>
                <a:lnTo>
                  <a:pt x="393345" y="402194"/>
                </a:lnTo>
                <a:lnTo>
                  <a:pt x="381512" y="408305"/>
                </a:lnTo>
                <a:lnTo>
                  <a:pt x="374357" y="411269"/>
                </a:lnTo>
                <a:lnTo>
                  <a:pt x="366729" y="414197"/>
                </a:lnTo>
                <a:lnTo>
                  <a:pt x="354976" y="417101"/>
                </a:lnTo>
                <a:lnTo>
                  <a:pt x="340473" y="419990"/>
                </a:lnTo>
                <a:lnTo>
                  <a:pt x="324137" y="422868"/>
                </a:lnTo>
                <a:lnTo>
                  <a:pt x="310389" y="425740"/>
                </a:lnTo>
                <a:lnTo>
                  <a:pt x="298366" y="428606"/>
                </a:lnTo>
                <a:lnTo>
                  <a:pt x="287493" y="431470"/>
                </a:lnTo>
                <a:lnTo>
                  <a:pt x="275482" y="433379"/>
                </a:lnTo>
                <a:lnTo>
                  <a:pt x="262712" y="434652"/>
                </a:lnTo>
                <a:lnTo>
                  <a:pt x="249437" y="435501"/>
                </a:lnTo>
                <a:lnTo>
                  <a:pt x="224526" y="436443"/>
                </a:lnTo>
                <a:lnTo>
                  <a:pt x="212548" y="436695"/>
                </a:lnTo>
                <a:lnTo>
                  <a:pt x="153521" y="434434"/>
                </a:lnTo>
                <a:lnTo>
                  <a:pt x="113778" y="432498"/>
                </a:lnTo>
                <a:lnTo>
                  <a:pt x="83472" y="430254"/>
                </a:lnTo>
                <a:lnTo>
                  <a:pt x="59458" y="427806"/>
                </a:lnTo>
                <a:lnTo>
                  <a:pt x="0" y="42005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961"/>
          <p:cNvSpPr/>
          <p:nvPr/>
        </p:nvSpPr>
        <p:spPr>
          <a:xfrm>
            <a:off x="4221718" y="2640330"/>
            <a:ext cx="15850" cy="437198"/>
          </a:xfrm>
          <a:custGeom>
            <a:avLst/>
            <a:gdLst/>
            <a:ahLst/>
            <a:cxnLst/>
            <a:rect l="0" t="0" r="0" b="0"/>
            <a:pathLst>
              <a:path w="15850" h="437198">
                <a:moveTo>
                  <a:pt x="7382" y="0"/>
                </a:moveTo>
                <a:lnTo>
                  <a:pt x="2831" y="18203"/>
                </a:lnTo>
                <a:lnTo>
                  <a:pt x="1490" y="25470"/>
                </a:lnTo>
                <a:lnTo>
                  <a:pt x="596" y="32220"/>
                </a:lnTo>
                <a:lnTo>
                  <a:pt x="0" y="38625"/>
                </a:lnTo>
                <a:lnTo>
                  <a:pt x="556" y="46705"/>
                </a:lnTo>
                <a:lnTo>
                  <a:pt x="1879" y="55901"/>
                </a:lnTo>
                <a:lnTo>
                  <a:pt x="3713" y="65842"/>
                </a:lnTo>
                <a:lnTo>
                  <a:pt x="4936" y="74375"/>
                </a:lnTo>
                <a:lnTo>
                  <a:pt x="5751" y="81968"/>
                </a:lnTo>
                <a:lnTo>
                  <a:pt x="6294" y="88935"/>
                </a:lnTo>
                <a:lnTo>
                  <a:pt x="6657" y="99295"/>
                </a:lnTo>
                <a:lnTo>
                  <a:pt x="7286" y="155033"/>
                </a:lnTo>
                <a:lnTo>
                  <a:pt x="7373" y="205804"/>
                </a:lnTo>
                <a:lnTo>
                  <a:pt x="9918" y="250853"/>
                </a:lnTo>
                <a:lnTo>
                  <a:pt x="14166" y="320706"/>
                </a:lnTo>
                <a:lnTo>
                  <a:pt x="15159" y="346371"/>
                </a:lnTo>
                <a:lnTo>
                  <a:pt x="15849" y="391817"/>
                </a:lnTo>
                <a:lnTo>
                  <a:pt x="14931" y="398371"/>
                </a:lnTo>
                <a:lnTo>
                  <a:pt x="13368" y="405598"/>
                </a:lnTo>
                <a:lnTo>
                  <a:pt x="7382" y="43719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962"/>
          <p:cNvSpPr/>
          <p:nvPr/>
        </p:nvSpPr>
        <p:spPr>
          <a:xfrm>
            <a:off x="4410833" y="2735042"/>
            <a:ext cx="439224" cy="333764"/>
          </a:xfrm>
          <a:custGeom>
            <a:avLst/>
            <a:gdLst/>
            <a:ahLst/>
            <a:cxnLst/>
            <a:rect l="0" t="0" r="0" b="0"/>
            <a:pathLst>
              <a:path w="439224" h="333764">
                <a:moveTo>
                  <a:pt x="289754" y="25303"/>
                </a:moveTo>
                <a:lnTo>
                  <a:pt x="276101" y="16201"/>
                </a:lnTo>
                <a:lnTo>
                  <a:pt x="264319" y="11732"/>
                </a:lnTo>
                <a:lnTo>
                  <a:pt x="252732" y="8794"/>
                </a:lnTo>
                <a:lnTo>
                  <a:pt x="241232" y="4313"/>
                </a:lnTo>
                <a:lnTo>
                  <a:pt x="229772" y="1686"/>
                </a:lnTo>
                <a:lnTo>
                  <a:pt x="218328" y="519"/>
                </a:lnTo>
                <a:lnTo>
                  <a:pt x="206892" y="0"/>
                </a:lnTo>
                <a:lnTo>
                  <a:pt x="199270" y="814"/>
                </a:lnTo>
                <a:lnTo>
                  <a:pt x="190379" y="2309"/>
                </a:lnTo>
                <a:lnTo>
                  <a:pt x="180641" y="4259"/>
                </a:lnTo>
                <a:lnTo>
                  <a:pt x="159662" y="8965"/>
                </a:lnTo>
                <a:lnTo>
                  <a:pt x="148734" y="11553"/>
                </a:lnTo>
                <a:lnTo>
                  <a:pt x="139543" y="14231"/>
                </a:lnTo>
                <a:lnTo>
                  <a:pt x="131511" y="16969"/>
                </a:lnTo>
                <a:lnTo>
                  <a:pt x="124251" y="19747"/>
                </a:lnTo>
                <a:lnTo>
                  <a:pt x="111104" y="25374"/>
                </a:lnTo>
                <a:lnTo>
                  <a:pt x="104932" y="28207"/>
                </a:lnTo>
                <a:lnTo>
                  <a:pt x="99864" y="32002"/>
                </a:lnTo>
                <a:lnTo>
                  <a:pt x="91693" y="41298"/>
                </a:lnTo>
                <a:lnTo>
                  <a:pt x="85323" y="47396"/>
                </a:lnTo>
                <a:lnTo>
                  <a:pt x="77267" y="54319"/>
                </a:lnTo>
                <a:lnTo>
                  <a:pt x="68086" y="61792"/>
                </a:lnTo>
                <a:lnTo>
                  <a:pt x="60060" y="68679"/>
                </a:lnTo>
                <a:lnTo>
                  <a:pt x="52805" y="75175"/>
                </a:lnTo>
                <a:lnTo>
                  <a:pt x="46063" y="81411"/>
                </a:lnTo>
                <a:lnTo>
                  <a:pt x="40616" y="87473"/>
                </a:lnTo>
                <a:lnTo>
                  <a:pt x="36032" y="93420"/>
                </a:lnTo>
                <a:lnTo>
                  <a:pt x="32023" y="99289"/>
                </a:lnTo>
                <a:lnTo>
                  <a:pt x="28398" y="105107"/>
                </a:lnTo>
                <a:lnTo>
                  <a:pt x="25029" y="110890"/>
                </a:lnTo>
                <a:lnTo>
                  <a:pt x="21831" y="116651"/>
                </a:lnTo>
                <a:lnTo>
                  <a:pt x="18747" y="125254"/>
                </a:lnTo>
                <a:lnTo>
                  <a:pt x="15737" y="135752"/>
                </a:lnTo>
                <a:lnTo>
                  <a:pt x="12779" y="147513"/>
                </a:lnTo>
                <a:lnTo>
                  <a:pt x="9854" y="157258"/>
                </a:lnTo>
                <a:lnTo>
                  <a:pt x="6951" y="165661"/>
                </a:lnTo>
                <a:lnTo>
                  <a:pt x="4064" y="173167"/>
                </a:lnTo>
                <a:lnTo>
                  <a:pt x="2139" y="180076"/>
                </a:lnTo>
                <a:lnTo>
                  <a:pt x="856" y="186588"/>
                </a:lnTo>
                <a:lnTo>
                  <a:pt x="0" y="192833"/>
                </a:lnTo>
                <a:lnTo>
                  <a:pt x="383" y="198902"/>
                </a:lnTo>
                <a:lnTo>
                  <a:pt x="1589" y="204853"/>
                </a:lnTo>
                <a:lnTo>
                  <a:pt x="3347" y="210726"/>
                </a:lnTo>
                <a:lnTo>
                  <a:pt x="7839" y="227410"/>
                </a:lnTo>
                <a:lnTo>
                  <a:pt x="10371" y="237194"/>
                </a:lnTo>
                <a:lnTo>
                  <a:pt x="13012" y="245621"/>
                </a:lnTo>
                <a:lnTo>
                  <a:pt x="15724" y="253144"/>
                </a:lnTo>
                <a:lnTo>
                  <a:pt x="18485" y="260064"/>
                </a:lnTo>
                <a:lnTo>
                  <a:pt x="24092" y="270293"/>
                </a:lnTo>
                <a:lnTo>
                  <a:pt x="30712" y="278968"/>
                </a:lnTo>
                <a:lnTo>
                  <a:pt x="40004" y="289173"/>
                </a:lnTo>
                <a:lnTo>
                  <a:pt x="50484" y="297518"/>
                </a:lnTo>
                <a:lnTo>
                  <a:pt x="62444" y="304402"/>
                </a:lnTo>
                <a:lnTo>
                  <a:pt x="69634" y="307572"/>
                </a:lnTo>
                <a:lnTo>
                  <a:pt x="77285" y="310637"/>
                </a:lnTo>
                <a:lnTo>
                  <a:pt x="90866" y="316583"/>
                </a:lnTo>
                <a:lnTo>
                  <a:pt x="97155" y="319502"/>
                </a:lnTo>
                <a:lnTo>
                  <a:pt x="107062" y="322401"/>
                </a:lnTo>
                <a:lnTo>
                  <a:pt x="119382" y="325285"/>
                </a:lnTo>
                <a:lnTo>
                  <a:pt x="133310" y="328161"/>
                </a:lnTo>
                <a:lnTo>
                  <a:pt x="145453" y="330078"/>
                </a:lnTo>
                <a:lnTo>
                  <a:pt x="156406" y="331356"/>
                </a:lnTo>
                <a:lnTo>
                  <a:pt x="166565" y="332208"/>
                </a:lnTo>
                <a:lnTo>
                  <a:pt x="175243" y="332777"/>
                </a:lnTo>
                <a:lnTo>
                  <a:pt x="189965" y="333408"/>
                </a:lnTo>
                <a:lnTo>
                  <a:pt x="227167" y="333763"/>
                </a:lnTo>
                <a:lnTo>
                  <a:pt x="242314" y="331908"/>
                </a:lnTo>
                <a:lnTo>
                  <a:pt x="258128" y="328766"/>
                </a:lnTo>
                <a:lnTo>
                  <a:pt x="274385" y="324767"/>
                </a:lnTo>
                <a:lnTo>
                  <a:pt x="288080" y="321148"/>
                </a:lnTo>
                <a:lnTo>
                  <a:pt x="310918" y="314587"/>
                </a:lnTo>
                <a:lnTo>
                  <a:pt x="339840" y="305538"/>
                </a:lnTo>
                <a:lnTo>
                  <a:pt x="347909" y="302614"/>
                </a:lnTo>
                <a:lnTo>
                  <a:pt x="355194" y="299712"/>
                </a:lnTo>
                <a:lnTo>
                  <a:pt x="361956" y="296824"/>
                </a:lnTo>
                <a:lnTo>
                  <a:pt x="370274" y="292042"/>
                </a:lnTo>
                <a:lnTo>
                  <a:pt x="379629" y="285997"/>
                </a:lnTo>
                <a:lnTo>
                  <a:pt x="389675" y="279109"/>
                </a:lnTo>
                <a:lnTo>
                  <a:pt x="403378" y="268915"/>
                </a:lnTo>
                <a:lnTo>
                  <a:pt x="412644" y="260257"/>
                </a:lnTo>
                <a:lnTo>
                  <a:pt x="419937" y="250059"/>
                </a:lnTo>
                <a:lnTo>
                  <a:pt x="423215" y="244673"/>
                </a:lnTo>
                <a:lnTo>
                  <a:pt x="426353" y="239177"/>
                </a:lnTo>
                <a:lnTo>
                  <a:pt x="432379" y="227990"/>
                </a:lnTo>
                <a:lnTo>
                  <a:pt x="438233" y="216669"/>
                </a:lnTo>
                <a:lnTo>
                  <a:pt x="439223" y="210030"/>
                </a:lnTo>
                <a:lnTo>
                  <a:pt x="438930" y="202747"/>
                </a:lnTo>
                <a:lnTo>
                  <a:pt x="437783" y="195033"/>
                </a:lnTo>
                <a:lnTo>
                  <a:pt x="436064" y="187034"/>
                </a:lnTo>
                <a:lnTo>
                  <a:pt x="433967" y="178844"/>
                </a:lnTo>
                <a:lnTo>
                  <a:pt x="431616" y="170526"/>
                </a:lnTo>
                <a:lnTo>
                  <a:pt x="429096" y="163076"/>
                </a:lnTo>
                <a:lnTo>
                  <a:pt x="426464" y="156204"/>
                </a:lnTo>
                <a:lnTo>
                  <a:pt x="423756" y="149717"/>
                </a:lnTo>
                <a:lnTo>
                  <a:pt x="418208" y="139971"/>
                </a:lnTo>
                <a:lnTo>
                  <a:pt x="415395" y="136038"/>
                </a:lnTo>
                <a:lnTo>
                  <a:pt x="404650" y="126588"/>
                </a:lnTo>
                <a:lnTo>
                  <a:pt x="397783" y="121401"/>
                </a:lnTo>
                <a:lnTo>
                  <a:pt x="388443" y="115086"/>
                </a:lnTo>
                <a:lnTo>
                  <a:pt x="365366" y="100449"/>
                </a:lnTo>
                <a:lnTo>
                  <a:pt x="351592" y="92545"/>
                </a:lnTo>
                <a:lnTo>
                  <a:pt x="321047" y="76143"/>
                </a:lnTo>
                <a:lnTo>
                  <a:pt x="306806" y="69674"/>
                </a:lnTo>
                <a:lnTo>
                  <a:pt x="293502" y="64408"/>
                </a:lnTo>
                <a:lnTo>
                  <a:pt x="280822" y="59945"/>
                </a:lnTo>
                <a:lnTo>
                  <a:pt x="268560" y="56018"/>
                </a:lnTo>
                <a:lnTo>
                  <a:pt x="256575" y="52447"/>
                </a:lnTo>
                <a:lnTo>
                  <a:pt x="221174" y="4244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963"/>
          <p:cNvSpPr/>
          <p:nvPr/>
        </p:nvSpPr>
        <p:spPr>
          <a:xfrm>
            <a:off x="4469129" y="2606039"/>
            <a:ext cx="942976" cy="720091"/>
          </a:xfrm>
          <a:custGeom>
            <a:avLst/>
            <a:gdLst/>
            <a:ahLst/>
            <a:cxnLst/>
            <a:rect l="0" t="0" r="0" b="0"/>
            <a:pathLst>
              <a:path w="942976" h="720091">
                <a:moveTo>
                  <a:pt x="0" y="0"/>
                </a:moveTo>
                <a:lnTo>
                  <a:pt x="18204" y="0"/>
                </a:lnTo>
                <a:lnTo>
                  <a:pt x="24519" y="953"/>
                </a:lnTo>
                <a:lnTo>
                  <a:pt x="41767" y="5892"/>
                </a:lnTo>
                <a:lnTo>
                  <a:pt x="63013" y="7381"/>
                </a:lnTo>
                <a:lnTo>
                  <a:pt x="85791" y="13123"/>
                </a:lnTo>
                <a:lnTo>
                  <a:pt x="114329" y="22025"/>
                </a:lnTo>
                <a:lnTo>
                  <a:pt x="135275" y="27066"/>
                </a:lnTo>
                <a:lnTo>
                  <a:pt x="158763" y="32332"/>
                </a:lnTo>
                <a:lnTo>
                  <a:pt x="180137" y="37747"/>
                </a:lnTo>
                <a:lnTo>
                  <a:pt x="200102" y="43263"/>
                </a:lnTo>
                <a:lnTo>
                  <a:pt x="219126" y="48844"/>
                </a:lnTo>
                <a:lnTo>
                  <a:pt x="236572" y="54471"/>
                </a:lnTo>
                <a:lnTo>
                  <a:pt x="252964" y="60127"/>
                </a:lnTo>
                <a:lnTo>
                  <a:pt x="290547" y="73396"/>
                </a:lnTo>
                <a:lnTo>
                  <a:pt x="345349" y="91993"/>
                </a:lnTo>
                <a:lnTo>
                  <a:pt x="369298" y="101334"/>
                </a:lnTo>
                <a:lnTo>
                  <a:pt x="390027" y="110419"/>
                </a:lnTo>
                <a:lnTo>
                  <a:pt x="496827" y="162788"/>
                </a:lnTo>
                <a:lnTo>
                  <a:pt x="514098" y="171391"/>
                </a:lnTo>
                <a:lnTo>
                  <a:pt x="531328" y="180936"/>
                </a:lnTo>
                <a:lnTo>
                  <a:pt x="548529" y="191109"/>
                </a:lnTo>
                <a:lnTo>
                  <a:pt x="565710" y="201701"/>
                </a:lnTo>
                <a:lnTo>
                  <a:pt x="581928" y="212573"/>
                </a:lnTo>
                <a:lnTo>
                  <a:pt x="597502" y="223630"/>
                </a:lnTo>
                <a:lnTo>
                  <a:pt x="612648" y="234812"/>
                </a:lnTo>
                <a:lnTo>
                  <a:pt x="657416" y="270096"/>
                </a:lnTo>
                <a:lnTo>
                  <a:pt x="684023" y="291507"/>
                </a:lnTo>
                <a:lnTo>
                  <a:pt x="706523" y="310543"/>
                </a:lnTo>
                <a:lnTo>
                  <a:pt x="726286" y="327997"/>
                </a:lnTo>
                <a:lnTo>
                  <a:pt x="744223" y="344394"/>
                </a:lnTo>
                <a:lnTo>
                  <a:pt x="759992" y="360089"/>
                </a:lnTo>
                <a:lnTo>
                  <a:pt x="774314" y="375315"/>
                </a:lnTo>
                <a:lnTo>
                  <a:pt x="787672" y="390227"/>
                </a:lnTo>
                <a:lnTo>
                  <a:pt x="800387" y="405884"/>
                </a:lnTo>
                <a:lnTo>
                  <a:pt x="812674" y="422037"/>
                </a:lnTo>
                <a:lnTo>
                  <a:pt x="824676" y="438521"/>
                </a:lnTo>
                <a:lnTo>
                  <a:pt x="835534" y="455225"/>
                </a:lnTo>
                <a:lnTo>
                  <a:pt x="845630" y="472076"/>
                </a:lnTo>
                <a:lnTo>
                  <a:pt x="855219" y="489025"/>
                </a:lnTo>
                <a:lnTo>
                  <a:pt x="865421" y="505087"/>
                </a:lnTo>
                <a:lnTo>
                  <a:pt x="876033" y="520557"/>
                </a:lnTo>
                <a:lnTo>
                  <a:pt x="886917" y="535633"/>
                </a:lnTo>
                <a:lnTo>
                  <a:pt x="895126" y="550447"/>
                </a:lnTo>
                <a:lnTo>
                  <a:pt x="901551" y="565085"/>
                </a:lnTo>
                <a:lnTo>
                  <a:pt x="912182" y="595002"/>
                </a:lnTo>
                <a:lnTo>
                  <a:pt x="923257" y="627348"/>
                </a:lnTo>
                <a:lnTo>
                  <a:pt x="927925" y="642070"/>
                </a:lnTo>
                <a:lnTo>
                  <a:pt x="931989" y="655694"/>
                </a:lnTo>
                <a:lnTo>
                  <a:pt x="942975" y="7200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964"/>
          <p:cNvSpPr/>
          <p:nvPr/>
        </p:nvSpPr>
        <p:spPr>
          <a:xfrm>
            <a:off x="4229100" y="3754754"/>
            <a:ext cx="917258" cy="97997"/>
          </a:xfrm>
          <a:custGeom>
            <a:avLst/>
            <a:gdLst/>
            <a:ahLst/>
            <a:cxnLst/>
            <a:rect l="0" t="0" r="0" b="0"/>
            <a:pathLst>
              <a:path w="917258" h="97997">
                <a:moveTo>
                  <a:pt x="917257" y="0"/>
                </a:moveTo>
                <a:lnTo>
                  <a:pt x="903604" y="4552"/>
                </a:lnTo>
                <a:lnTo>
                  <a:pt x="884202" y="11866"/>
                </a:lnTo>
                <a:lnTo>
                  <a:pt x="872360" y="16483"/>
                </a:lnTo>
                <a:lnTo>
                  <a:pt x="862561" y="20514"/>
                </a:lnTo>
                <a:lnTo>
                  <a:pt x="854123" y="24154"/>
                </a:lnTo>
                <a:lnTo>
                  <a:pt x="820446" y="38907"/>
                </a:lnTo>
                <a:lnTo>
                  <a:pt x="804138" y="45941"/>
                </a:lnTo>
                <a:lnTo>
                  <a:pt x="786600" y="52535"/>
                </a:lnTo>
                <a:lnTo>
                  <a:pt x="768240" y="58836"/>
                </a:lnTo>
                <a:lnTo>
                  <a:pt x="749332" y="64942"/>
                </a:lnTo>
                <a:lnTo>
                  <a:pt x="729107" y="69965"/>
                </a:lnTo>
                <a:lnTo>
                  <a:pt x="708004" y="74266"/>
                </a:lnTo>
                <a:lnTo>
                  <a:pt x="686315" y="78086"/>
                </a:lnTo>
                <a:lnTo>
                  <a:pt x="641896" y="84870"/>
                </a:lnTo>
                <a:lnTo>
                  <a:pt x="555842" y="96987"/>
                </a:lnTo>
                <a:lnTo>
                  <a:pt x="534391" y="97996"/>
                </a:lnTo>
                <a:lnTo>
                  <a:pt x="512471" y="97715"/>
                </a:lnTo>
                <a:lnTo>
                  <a:pt x="490237" y="96576"/>
                </a:lnTo>
                <a:lnTo>
                  <a:pt x="445213" y="95311"/>
                </a:lnTo>
                <a:lnTo>
                  <a:pt x="422538" y="94973"/>
                </a:lnTo>
                <a:lnTo>
                  <a:pt x="398849" y="93795"/>
                </a:lnTo>
                <a:lnTo>
                  <a:pt x="349669" y="89948"/>
                </a:lnTo>
                <a:lnTo>
                  <a:pt x="273785" y="82426"/>
                </a:lnTo>
                <a:lnTo>
                  <a:pt x="201559" y="74165"/>
                </a:lnTo>
                <a:lnTo>
                  <a:pt x="178188" y="70398"/>
                </a:lnTo>
                <a:lnTo>
                  <a:pt x="0" y="3429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965"/>
          <p:cNvSpPr/>
          <p:nvPr/>
        </p:nvSpPr>
        <p:spPr>
          <a:xfrm>
            <a:off x="3749039" y="3523297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009D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966"/>
          <p:cNvSpPr/>
          <p:nvPr/>
        </p:nvSpPr>
        <p:spPr>
          <a:xfrm>
            <a:off x="4769167" y="2580322"/>
            <a:ext cx="42863" cy="8574"/>
          </a:xfrm>
          <a:custGeom>
            <a:avLst/>
            <a:gdLst/>
            <a:ahLst/>
            <a:cxnLst/>
            <a:rect l="0" t="0" r="0" b="0"/>
            <a:pathLst>
              <a:path w="42863" h="8574">
                <a:moveTo>
                  <a:pt x="0" y="0"/>
                </a:moveTo>
                <a:lnTo>
                  <a:pt x="42862" y="857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37) ¾ x 7/5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922"/>
          <p:cNvSpPr/>
          <p:nvPr/>
        </p:nvSpPr>
        <p:spPr>
          <a:xfrm>
            <a:off x="1692345" y="1553315"/>
            <a:ext cx="470243" cy="538375"/>
          </a:xfrm>
          <a:custGeom>
            <a:avLst/>
            <a:gdLst/>
            <a:ahLst/>
            <a:cxnLst/>
            <a:rect l="0" t="0" r="0" b="0"/>
            <a:pathLst>
              <a:path w="470243" h="538375">
                <a:moveTo>
                  <a:pt x="16439" y="109749"/>
                </a:moveTo>
                <a:lnTo>
                  <a:pt x="1678" y="94988"/>
                </a:lnTo>
                <a:lnTo>
                  <a:pt x="883" y="93241"/>
                </a:lnTo>
                <a:lnTo>
                  <a:pt x="0" y="88760"/>
                </a:lnTo>
                <a:lnTo>
                  <a:pt x="718" y="86231"/>
                </a:lnTo>
                <a:lnTo>
                  <a:pt x="4054" y="80882"/>
                </a:lnTo>
                <a:lnTo>
                  <a:pt x="6278" y="79074"/>
                </a:lnTo>
                <a:lnTo>
                  <a:pt x="8712" y="77869"/>
                </a:lnTo>
                <a:lnTo>
                  <a:pt x="11288" y="77066"/>
                </a:lnTo>
                <a:lnTo>
                  <a:pt x="16690" y="73634"/>
                </a:lnTo>
                <a:lnTo>
                  <a:pt x="19464" y="71385"/>
                </a:lnTo>
                <a:lnTo>
                  <a:pt x="22266" y="69886"/>
                </a:lnTo>
                <a:lnTo>
                  <a:pt x="30760" y="66823"/>
                </a:lnTo>
                <a:lnTo>
                  <a:pt x="39309" y="60306"/>
                </a:lnTo>
                <a:lnTo>
                  <a:pt x="45019" y="55072"/>
                </a:lnTo>
                <a:lnTo>
                  <a:pt x="47875" y="53296"/>
                </a:lnTo>
                <a:lnTo>
                  <a:pt x="61842" y="47904"/>
                </a:lnTo>
                <a:lnTo>
                  <a:pt x="73766" y="43210"/>
                </a:lnTo>
                <a:lnTo>
                  <a:pt x="82280" y="40625"/>
                </a:lnTo>
                <a:lnTo>
                  <a:pt x="91765" y="37949"/>
                </a:lnTo>
                <a:lnTo>
                  <a:pt x="99994" y="35213"/>
                </a:lnTo>
                <a:lnTo>
                  <a:pt x="114217" y="29632"/>
                </a:lnTo>
                <a:lnTo>
                  <a:pt x="126889" y="23977"/>
                </a:lnTo>
                <a:lnTo>
                  <a:pt x="132935" y="21135"/>
                </a:lnTo>
                <a:lnTo>
                  <a:pt x="141728" y="18288"/>
                </a:lnTo>
                <a:lnTo>
                  <a:pt x="152353" y="15438"/>
                </a:lnTo>
                <a:lnTo>
                  <a:pt x="164198" y="12585"/>
                </a:lnTo>
                <a:lnTo>
                  <a:pt x="179715" y="9731"/>
                </a:lnTo>
                <a:lnTo>
                  <a:pt x="217277" y="4019"/>
                </a:lnTo>
                <a:lnTo>
                  <a:pt x="235103" y="2115"/>
                </a:lnTo>
                <a:lnTo>
                  <a:pt x="251751" y="846"/>
                </a:lnTo>
                <a:lnTo>
                  <a:pt x="267611" y="0"/>
                </a:lnTo>
                <a:lnTo>
                  <a:pt x="281042" y="388"/>
                </a:lnTo>
                <a:lnTo>
                  <a:pt x="292854" y="1599"/>
                </a:lnTo>
                <a:lnTo>
                  <a:pt x="303586" y="3359"/>
                </a:lnTo>
                <a:lnTo>
                  <a:pt x="312645" y="4533"/>
                </a:lnTo>
                <a:lnTo>
                  <a:pt x="320590" y="5315"/>
                </a:lnTo>
                <a:lnTo>
                  <a:pt x="327791" y="5837"/>
                </a:lnTo>
                <a:lnTo>
                  <a:pt x="335450" y="6184"/>
                </a:lnTo>
                <a:lnTo>
                  <a:pt x="351580" y="6570"/>
                </a:lnTo>
                <a:lnTo>
                  <a:pt x="365733" y="9282"/>
                </a:lnTo>
                <a:lnTo>
                  <a:pt x="378373" y="13662"/>
                </a:lnTo>
                <a:lnTo>
                  <a:pt x="390342" y="18784"/>
                </a:lnTo>
                <a:lnTo>
                  <a:pt x="404551" y="24235"/>
                </a:lnTo>
                <a:lnTo>
                  <a:pt x="412340" y="27023"/>
                </a:lnTo>
                <a:lnTo>
                  <a:pt x="418486" y="30786"/>
                </a:lnTo>
                <a:lnTo>
                  <a:pt x="432638" y="44231"/>
                </a:lnTo>
                <a:lnTo>
                  <a:pt x="447521" y="54671"/>
                </a:lnTo>
                <a:lnTo>
                  <a:pt x="455046" y="60823"/>
                </a:lnTo>
                <a:lnTo>
                  <a:pt x="464638" y="74192"/>
                </a:lnTo>
                <a:lnTo>
                  <a:pt x="468051" y="87279"/>
                </a:lnTo>
                <a:lnTo>
                  <a:pt x="469568" y="103573"/>
                </a:lnTo>
                <a:lnTo>
                  <a:pt x="469973" y="113251"/>
                </a:lnTo>
                <a:lnTo>
                  <a:pt x="470242" y="123514"/>
                </a:lnTo>
                <a:lnTo>
                  <a:pt x="468002" y="137457"/>
                </a:lnTo>
                <a:lnTo>
                  <a:pt x="462879" y="149687"/>
                </a:lnTo>
                <a:lnTo>
                  <a:pt x="454252" y="167822"/>
                </a:lnTo>
                <a:lnTo>
                  <a:pt x="441528" y="183502"/>
                </a:lnTo>
                <a:lnTo>
                  <a:pt x="434134" y="190350"/>
                </a:lnTo>
                <a:lnTo>
                  <a:pt x="422538" y="198726"/>
                </a:lnTo>
                <a:lnTo>
                  <a:pt x="408139" y="208120"/>
                </a:lnTo>
                <a:lnTo>
                  <a:pt x="391872" y="218192"/>
                </a:lnTo>
                <a:lnTo>
                  <a:pt x="378171" y="225860"/>
                </a:lnTo>
                <a:lnTo>
                  <a:pt x="366178" y="231924"/>
                </a:lnTo>
                <a:lnTo>
                  <a:pt x="355326" y="236919"/>
                </a:lnTo>
                <a:lnTo>
                  <a:pt x="345234" y="242154"/>
                </a:lnTo>
                <a:lnTo>
                  <a:pt x="335648" y="247549"/>
                </a:lnTo>
                <a:lnTo>
                  <a:pt x="326400" y="253051"/>
                </a:lnTo>
                <a:lnTo>
                  <a:pt x="317378" y="257671"/>
                </a:lnTo>
                <a:lnTo>
                  <a:pt x="308505" y="261704"/>
                </a:lnTo>
                <a:lnTo>
                  <a:pt x="299732" y="265345"/>
                </a:lnTo>
                <a:lnTo>
                  <a:pt x="291979" y="267772"/>
                </a:lnTo>
                <a:lnTo>
                  <a:pt x="271012" y="272141"/>
                </a:lnTo>
                <a:lnTo>
                  <a:pt x="263307" y="274208"/>
                </a:lnTo>
                <a:lnTo>
                  <a:pt x="255313" y="276539"/>
                </a:lnTo>
                <a:lnTo>
                  <a:pt x="225859" y="284369"/>
                </a:lnTo>
                <a:lnTo>
                  <a:pt x="211750" y="287371"/>
                </a:lnTo>
                <a:lnTo>
                  <a:pt x="201352" y="288705"/>
                </a:lnTo>
                <a:lnTo>
                  <a:pt x="186774" y="289561"/>
                </a:lnTo>
                <a:lnTo>
                  <a:pt x="187146" y="289632"/>
                </a:lnTo>
                <a:lnTo>
                  <a:pt x="201430" y="289744"/>
                </a:lnTo>
                <a:lnTo>
                  <a:pt x="314399" y="289772"/>
                </a:lnTo>
                <a:lnTo>
                  <a:pt x="323664" y="290724"/>
                </a:lnTo>
                <a:lnTo>
                  <a:pt x="332699" y="292312"/>
                </a:lnTo>
                <a:lnTo>
                  <a:pt x="341579" y="294323"/>
                </a:lnTo>
                <a:lnTo>
                  <a:pt x="350356" y="296616"/>
                </a:lnTo>
                <a:lnTo>
                  <a:pt x="359066" y="299097"/>
                </a:lnTo>
                <a:lnTo>
                  <a:pt x="367730" y="301704"/>
                </a:lnTo>
                <a:lnTo>
                  <a:pt x="375410" y="303442"/>
                </a:lnTo>
                <a:lnTo>
                  <a:pt x="389025" y="305372"/>
                </a:lnTo>
                <a:lnTo>
                  <a:pt x="401426" y="308771"/>
                </a:lnTo>
                <a:lnTo>
                  <a:pt x="413287" y="313456"/>
                </a:lnTo>
                <a:lnTo>
                  <a:pt x="424909" y="318713"/>
                </a:lnTo>
                <a:lnTo>
                  <a:pt x="437611" y="327028"/>
                </a:lnTo>
                <a:lnTo>
                  <a:pt x="440095" y="330802"/>
                </a:lnTo>
                <a:lnTo>
                  <a:pt x="444545" y="344262"/>
                </a:lnTo>
                <a:lnTo>
                  <a:pt x="450520" y="354706"/>
                </a:lnTo>
                <a:lnTo>
                  <a:pt x="452252" y="360859"/>
                </a:lnTo>
                <a:lnTo>
                  <a:pt x="451761" y="364786"/>
                </a:lnTo>
                <a:lnTo>
                  <a:pt x="448675" y="374229"/>
                </a:lnTo>
                <a:lnTo>
                  <a:pt x="444130" y="382236"/>
                </a:lnTo>
                <a:lnTo>
                  <a:pt x="441584" y="385705"/>
                </a:lnTo>
                <a:lnTo>
                  <a:pt x="435124" y="390875"/>
                </a:lnTo>
                <a:lnTo>
                  <a:pt x="426055" y="397179"/>
                </a:lnTo>
                <a:lnTo>
                  <a:pt x="415246" y="404239"/>
                </a:lnTo>
                <a:lnTo>
                  <a:pt x="406136" y="410851"/>
                </a:lnTo>
                <a:lnTo>
                  <a:pt x="398157" y="417164"/>
                </a:lnTo>
                <a:lnTo>
                  <a:pt x="390933" y="423277"/>
                </a:lnTo>
                <a:lnTo>
                  <a:pt x="383259" y="428306"/>
                </a:lnTo>
                <a:lnTo>
                  <a:pt x="375286" y="432610"/>
                </a:lnTo>
                <a:lnTo>
                  <a:pt x="367113" y="436433"/>
                </a:lnTo>
                <a:lnTo>
                  <a:pt x="354044" y="441838"/>
                </a:lnTo>
                <a:lnTo>
                  <a:pt x="319204" y="455465"/>
                </a:lnTo>
                <a:lnTo>
                  <a:pt x="303055" y="462146"/>
                </a:lnTo>
                <a:lnTo>
                  <a:pt x="288479" y="468506"/>
                </a:lnTo>
                <a:lnTo>
                  <a:pt x="274951" y="474650"/>
                </a:lnTo>
                <a:lnTo>
                  <a:pt x="257361" y="481604"/>
                </a:lnTo>
                <a:lnTo>
                  <a:pt x="196409" y="504091"/>
                </a:lnTo>
                <a:lnTo>
                  <a:pt x="180234" y="510757"/>
                </a:lnTo>
                <a:lnTo>
                  <a:pt x="149426" y="524159"/>
                </a:lnTo>
                <a:lnTo>
                  <a:pt x="127882" y="53837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923"/>
          <p:cNvSpPr/>
          <p:nvPr/>
        </p:nvSpPr>
        <p:spPr>
          <a:xfrm>
            <a:off x="1814588" y="2220277"/>
            <a:ext cx="288532" cy="634366"/>
          </a:xfrm>
          <a:custGeom>
            <a:avLst/>
            <a:gdLst/>
            <a:ahLst/>
            <a:cxnLst/>
            <a:rect l="0" t="0" r="0" b="0"/>
            <a:pathLst>
              <a:path w="288532" h="634366">
                <a:moveTo>
                  <a:pt x="57074" y="0"/>
                </a:moveTo>
                <a:lnTo>
                  <a:pt x="57074" y="20151"/>
                </a:lnTo>
                <a:lnTo>
                  <a:pt x="49454" y="38484"/>
                </a:lnTo>
                <a:lnTo>
                  <a:pt x="30380" y="78616"/>
                </a:lnTo>
                <a:lnTo>
                  <a:pt x="26896" y="88606"/>
                </a:lnTo>
                <a:lnTo>
                  <a:pt x="23620" y="100028"/>
                </a:lnTo>
                <a:lnTo>
                  <a:pt x="20484" y="112405"/>
                </a:lnTo>
                <a:lnTo>
                  <a:pt x="16488" y="123514"/>
                </a:lnTo>
                <a:lnTo>
                  <a:pt x="11919" y="133778"/>
                </a:lnTo>
                <a:lnTo>
                  <a:pt x="3668" y="151849"/>
                </a:lnTo>
                <a:lnTo>
                  <a:pt x="0" y="166231"/>
                </a:lnTo>
                <a:lnTo>
                  <a:pt x="911" y="181513"/>
                </a:lnTo>
                <a:lnTo>
                  <a:pt x="4490" y="196878"/>
                </a:lnTo>
                <a:lnTo>
                  <a:pt x="11860" y="216238"/>
                </a:lnTo>
                <a:lnTo>
                  <a:pt x="20076" y="233086"/>
                </a:lnTo>
                <a:lnTo>
                  <a:pt x="28543" y="244534"/>
                </a:lnTo>
                <a:lnTo>
                  <a:pt x="37398" y="254396"/>
                </a:lnTo>
                <a:lnTo>
                  <a:pt x="38242" y="255322"/>
                </a:lnTo>
                <a:lnTo>
                  <a:pt x="39756" y="255940"/>
                </a:lnTo>
                <a:lnTo>
                  <a:pt x="46440" y="256809"/>
                </a:lnTo>
                <a:lnTo>
                  <a:pt x="54452" y="257067"/>
                </a:lnTo>
                <a:lnTo>
                  <a:pt x="93032" y="257174"/>
                </a:lnTo>
                <a:lnTo>
                  <a:pt x="98191" y="256222"/>
                </a:lnTo>
                <a:lnTo>
                  <a:pt x="104488" y="254635"/>
                </a:lnTo>
                <a:lnTo>
                  <a:pt x="111543" y="252624"/>
                </a:lnTo>
                <a:lnTo>
                  <a:pt x="118152" y="250331"/>
                </a:lnTo>
                <a:lnTo>
                  <a:pt x="124463" y="247850"/>
                </a:lnTo>
                <a:lnTo>
                  <a:pt x="130575" y="245243"/>
                </a:lnTo>
                <a:lnTo>
                  <a:pt x="135602" y="242553"/>
                </a:lnTo>
                <a:lnTo>
                  <a:pt x="143728" y="237024"/>
                </a:lnTo>
                <a:lnTo>
                  <a:pt x="149133" y="234216"/>
                </a:lnTo>
                <a:lnTo>
                  <a:pt x="155594" y="231392"/>
                </a:lnTo>
                <a:lnTo>
                  <a:pt x="162759" y="228556"/>
                </a:lnTo>
                <a:lnTo>
                  <a:pt x="169441" y="225713"/>
                </a:lnTo>
                <a:lnTo>
                  <a:pt x="181945" y="220015"/>
                </a:lnTo>
                <a:lnTo>
                  <a:pt x="186994" y="217162"/>
                </a:lnTo>
                <a:lnTo>
                  <a:pt x="195143" y="211451"/>
                </a:lnTo>
                <a:lnTo>
                  <a:pt x="199603" y="208595"/>
                </a:lnTo>
                <a:lnTo>
                  <a:pt x="204481" y="205739"/>
                </a:lnTo>
                <a:lnTo>
                  <a:pt x="209638" y="202881"/>
                </a:lnTo>
                <a:lnTo>
                  <a:pt x="215933" y="196214"/>
                </a:lnTo>
                <a:lnTo>
                  <a:pt x="222988" y="187007"/>
                </a:lnTo>
                <a:lnTo>
                  <a:pt x="230548" y="176106"/>
                </a:lnTo>
                <a:lnTo>
                  <a:pt x="236541" y="166934"/>
                </a:lnTo>
                <a:lnTo>
                  <a:pt x="241489" y="158915"/>
                </a:lnTo>
                <a:lnTo>
                  <a:pt x="245740" y="151663"/>
                </a:lnTo>
                <a:lnTo>
                  <a:pt x="249526" y="142066"/>
                </a:lnTo>
                <a:lnTo>
                  <a:pt x="253003" y="130906"/>
                </a:lnTo>
                <a:lnTo>
                  <a:pt x="256273" y="118703"/>
                </a:lnTo>
                <a:lnTo>
                  <a:pt x="262447" y="97524"/>
                </a:lnTo>
                <a:lnTo>
                  <a:pt x="267413" y="80492"/>
                </a:lnTo>
                <a:lnTo>
                  <a:pt x="270602" y="61796"/>
                </a:lnTo>
                <a:lnTo>
                  <a:pt x="271356" y="43109"/>
                </a:lnTo>
                <a:lnTo>
                  <a:pt x="271377" y="38279"/>
                </a:lnTo>
                <a:lnTo>
                  <a:pt x="271382" y="40191"/>
                </a:lnTo>
                <a:lnTo>
                  <a:pt x="278171" y="58621"/>
                </a:lnTo>
                <a:lnTo>
                  <a:pt x="279606" y="75715"/>
                </a:lnTo>
                <a:lnTo>
                  <a:pt x="279854" y="91861"/>
                </a:lnTo>
                <a:lnTo>
                  <a:pt x="279928" y="126913"/>
                </a:lnTo>
                <a:lnTo>
                  <a:pt x="278986" y="143664"/>
                </a:lnTo>
                <a:lnTo>
                  <a:pt x="277405" y="162451"/>
                </a:lnTo>
                <a:lnTo>
                  <a:pt x="275399" y="182595"/>
                </a:lnTo>
                <a:lnTo>
                  <a:pt x="274061" y="201741"/>
                </a:lnTo>
                <a:lnTo>
                  <a:pt x="273170" y="220219"/>
                </a:lnTo>
                <a:lnTo>
                  <a:pt x="271915" y="265910"/>
                </a:lnTo>
                <a:lnTo>
                  <a:pt x="271433" y="365727"/>
                </a:lnTo>
                <a:lnTo>
                  <a:pt x="271387" y="592261"/>
                </a:lnTo>
                <a:lnTo>
                  <a:pt x="275937" y="611412"/>
                </a:lnTo>
                <a:lnTo>
                  <a:pt x="278172" y="621941"/>
                </a:lnTo>
                <a:lnTo>
                  <a:pt x="288531" y="63436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924"/>
          <p:cNvSpPr/>
          <p:nvPr/>
        </p:nvSpPr>
        <p:spPr>
          <a:xfrm>
            <a:off x="1678128" y="2186095"/>
            <a:ext cx="862190" cy="25611"/>
          </a:xfrm>
          <a:custGeom>
            <a:avLst/>
            <a:gdLst/>
            <a:ahLst/>
            <a:cxnLst/>
            <a:rect l="0" t="0" r="0" b="0"/>
            <a:pathLst>
              <a:path w="862190" h="25611">
                <a:moveTo>
                  <a:pt x="4939" y="25610"/>
                </a:moveTo>
                <a:lnTo>
                  <a:pt x="0" y="25610"/>
                </a:lnTo>
                <a:lnTo>
                  <a:pt x="107030" y="25610"/>
                </a:lnTo>
                <a:lnTo>
                  <a:pt x="182075" y="23069"/>
                </a:lnTo>
                <a:lnTo>
                  <a:pt x="290786" y="18824"/>
                </a:lnTo>
                <a:lnTo>
                  <a:pt x="312661" y="18229"/>
                </a:lnTo>
                <a:lnTo>
                  <a:pt x="456143" y="11381"/>
                </a:lnTo>
                <a:lnTo>
                  <a:pt x="674521" y="8849"/>
                </a:lnTo>
                <a:lnTo>
                  <a:pt x="702787" y="7768"/>
                </a:lnTo>
                <a:lnTo>
                  <a:pt x="727346" y="6095"/>
                </a:lnTo>
                <a:lnTo>
                  <a:pt x="776515" y="1730"/>
                </a:lnTo>
                <a:lnTo>
                  <a:pt x="785071" y="1118"/>
                </a:lnTo>
                <a:lnTo>
                  <a:pt x="807277" y="437"/>
                </a:lnTo>
                <a:lnTo>
                  <a:pt x="842135" y="0"/>
                </a:lnTo>
                <a:lnTo>
                  <a:pt x="846914" y="916"/>
                </a:lnTo>
                <a:lnTo>
                  <a:pt x="851053" y="2480"/>
                </a:lnTo>
                <a:lnTo>
                  <a:pt x="862189" y="846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925"/>
          <p:cNvSpPr/>
          <p:nvPr/>
        </p:nvSpPr>
        <p:spPr>
          <a:xfrm>
            <a:off x="1818456" y="2297430"/>
            <a:ext cx="267267" cy="522923"/>
          </a:xfrm>
          <a:custGeom>
            <a:avLst/>
            <a:gdLst/>
            <a:ahLst/>
            <a:cxnLst/>
            <a:rect l="0" t="0" r="0" b="0"/>
            <a:pathLst>
              <a:path w="267267" h="522923">
                <a:moveTo>
                  <a:pt x="27488" y="0"/>
                </a:moveTo>
                <a:lnTo>
                  <a:pt x="26536" y="12559"/>
                </a:lnTo>
                <a:lnTo>
                  <a:pt x="22938" y="39236"/>
                </a:lnTo>
                <a:lnTo>
                  <a:pt x="15557" y="87190"/>
                </a:lnTo>
                <a:lnTo>
                  <a:pt x="11914" y="104799"/>
                </a:lnTo>
                <a:lnTo>
                  <a:pt x="7580" y="123206"/>
                </a:lnTo>
                <a:lnTo>
                  <a:pt x="2787" y="142145"/>
                </a:lnTo>
                <a:lnTo>
                  <a:pt x="543" y="159533"/>
                </a:lnTo>
                <a:lnTo>
                  <a:pt x="0" y="175888"/>
                </a:lnTo>
                <a:lnTo>
                  <a:pt x="1421" y="218152"/>
                </a:lnTo>
                <a:lnTo>
                  <a:pt x="2490" y="222587"/>
                </a:lnTo>
                <a:lnTo>
                  <a:pt x="4156" y="225544"/>
                </a:lnTo>
                <a:lnTo>
                  <a:pt x="6218" y="227515"/>
                </a:lnTo>
                <a:lnTo>
                  <a:pt x="11403" y="228829"/>
                </a:lnTo>
                <a:lnTo>
                  <a:pt x="18670" y="229705"/>
                </a:lnTo>
                <a:lnTo>
                  <a:pt x="27324" y="230289"/>
                </a:lnTo>
                <a:lnTo>
                  <a:pt x="40714" y="228773"/>
                </a:lnTo>
                <a:lnTo>
                  <a:pt x="57261" y="225858"/>
                </a:lnTo>
                <a:lnTo>
                  <a:pt x="75911" y="222009"/>
                </a:lnTo>
                <a:lnTo>
                  <a:pt x="96918" y="219444"/>
                </a:lnTo>
                <a:lnTo>
                  <a:pt x="119495" y="217733"/>
                </a:lnTo>
                <a:lnTo>
                  <a:pt x="143119" y="216593"/>
                </a:lnTo>
                <a:lnTo>
                  <a:pt x="163630" y="214880"/>
                </a:lnTo>
                <a:lnTo>
                  <a:pt x="182067" y="212786"/>
                </a:lnTo>
                <a:lnTo>
                  <a:pt x="199121" y="210437"/>
                </a:lnTo>
                <a:lnTo>
                  <a:pt x="213348" y="208871"/>
                </a:lnTo>
                <a:lnTo>
                  <a:pt x="225689" y="207827"/>
                </a:lnTo>
                <a:lnTo>
                  <a:pt x="236775" y="207131"/>
                </a:lnTo>
                <a:lnTo>
                  <a:pt x="244165" y="205715"/>
                </a:lnTo>
                <a:lnTo>
                  <a:pt x="249092" y="203818"/>
                </a:lnTo>
                <a:lnTo>
                  <a:pt x="252377" y="201601"/>
                </a:lnTo>
                <a:lnTo>
                  <a:pt x="258566" y="186438"/>
                </a:lnTo>
                <a:lnTo>
                  <a:pt x="261550" y="175727"/>
                </a:lnTo>
                <a:lnTo>
                  <a:pt x="263540" y="160966"/>
                </a:lnTo>
                <a:lnTo>
                  <a:pt x="264866" y="143505"/>
                </a:lnTo>
                <a:lnTo>
                  <a:pt x="266340" y="105690"/>
                </a:lnTo>
                <a:lnTo>
                  <a:pt x="266995" y="69833"/>
                </a:lnTo>
                <a:lnTo>
                  <a:pt x="266217" y="56080"/>
                </a:lnTo>
                <a:lnTo>
                  <a:pt x="264746" y="45007"/>
                </a:lnTo>
                <a:lnTo>
                  <a:pt x="262476" y="32385"/>
                </a:lnTo>
                <a:lnTo>
                  <a:pt x="263204" y="33020"/>
                </a:lnTo>
                <a:lnTo>
                  <a:pt x="264642" y="36301"/>
                </a:lnTo>
                <a:lnTo>
                  <a:pt x="265601" y="48965"/>
                </a:lnTo>
                <a:lnTo>
                  <a:pt x="266240" y="67886"/>
                </a:lnTo>
                <a:lnTo>
                  <a:pt x="267140" y="157274"/>
                </a:lnTo>
                <a:lnTo>
                  <a:pt x="267266" y="196289"/>
                </a:lnTo>
                <a:lnTo>
                  <a:pt x="266398" y="235634"/>
                </a:lnTo>
                <a:lnTo>
                  <a:pt x="260700" y="381895"/>
                </a:lnTo>
                <a:lnTo>
                  <a:pt x="260116" y="411759"/>
                </a:lnTo>
                <a:lnTo>
                  <a:pt x="258773" y="436431"/>
                </a:lnTo>
                <a:lnTo>
                  <a:pt x="256926" y="457641"/>
                </a:lnTo>
                <a:lnTo>
                  <a:pt x="254742" y="476544"/>
                </a:lnTo>
                <a:lnTo>
                  <a:pt x="254238" y="490098"/>
                </a:lnTo>
                <a:lnTo>
                  <a:pt x="254855" y="500087"/>
                </a:lnTo>
                <a:lnTo>
                  <a:pt x="258946" y="52292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926"/>
          <p:cNvSpPr/>
          <p:nvPr/>
        </p:nvSpPr>
        <p:spPr>
          <a:xfrm>
            <a:off x="1820227" y="2503284"/>
            <a:ext cx="212239" cy="42749"/>
          </a:xfrm>
          <a:custGeom>
            <a:avLst/>
            <a:gdLst/>
            <a:ahLst/>
            <a:cxnLst/>
            <a:rect l="0" t="0" r="0" b="0"/>
            <a:pathLst>
              <a:path w="212239" h="42749">
                <a:moveTo>
                  <a:pt x="205740" y="17030"/>
                </a:moveTo>
                <a:lnTo>
                  <a:pt x="187536" y="21582"/>
                </a:lnTo>
                <a:lnTo>
                  <a:pt x="179317" y="22922"/>
                </a:lnTo>
                <a:lnTo>
                  <a:pt x="170980" y="23816"/>
                </a:lnTo>
                <a:lnTo>
                  <a:pt x="156001" y="24809"/>
                </a:lnTo>
                <a:lnTo>
                  <a:pt x="146169" y="25250"/>
                </a:lnTo>
                <a:lnTo>
                  <a:pt x="145071" y="25368"/>
                </a:lnTo>
                <a:lnTo>
                  <a:pt x="148931" y="25498"/>
                </a:lnTo>
                <a:lnTo>
                  <a:pt x="150722" y="24581"/>
                </a:lnTo>
                <a:lnTo>
                  <a:pt x="151916" y="23017"/>
                </a:lnTo>
                <a:lnTo>
                  <a:pt x="152713" y="21021"/>
                </a:lnTo>
                <a:lnTo>
                  <a:pt x="154196" y="19691"/>
                </a:lnTo>
                <a:lnTo>
                  <a:pt x="156137" y="18804"/>
                </a:lnTo>
                <a:lnTo>
                  <a:pt x="161787" y="17819"/>
                </a:lnTo>
                <a:lnTo>
                  <a:pt x="165961" y="17556"/>
                </a:lnTo>
                <a:lnTo>
                  <a:pt x="170648" y="17381"/>
                </a:lnTo>
                <a:lnTo>
                  <a:pt x="174725" y="16312"/>
                </a:lnTo>
                <a:lnTo>
                  <a:pt x="178396" y="14646"/>
                </a:lnTo>
                <a:lnTo>
                  <a:pt x="181796" y="12584"/>
                </a:lnTo>
                <a:lnTo>
                  <a:pt x="185967" y="11208"/>
                </a:lnTo>
                <a:lnTo>
                  <a:pt x="190653" y="10292"/>
                </a:lnTo>
                <a:lnTo>
                  <a:pt x="195682" y="9681"/>
                </a:lnTo>
                <a:lnTo>
                  <a:pt x="199987" y="8321"/>
                </a:lnTo>
                <a:lnTo>
                  <a:pt x="203810" y="6461"/>
                </a:lnTo>
                <a:lnTo>
                  <a:pt x="212238" y="1185"/>
                </a:lnTo>
                <a:lnTo>
                  <a:pt x="211024" y="751"/>
                </a:lnTo>
                <a:lnTo>
                  <a:pt x="204596" y="270"/>
                </a:lnTo>
                <a:lnTo>
                  <a:pt x="195389" y="57"/>
                </a:lnTo>
                <a:lnTo>
                  <a:pt x="190267" y="0"/>
                </a:lnTo>
                <a:lnTo>
                  <a:pt x="179232" y="1867"/>
                </a:lnTo>
                <a:lnTo>
                  <a:pt x="164256" y="5016"/>
                </a:lnTo>
                <a:lnTo>
                  <a:pt x="0" y="4274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927"/>
          <p:cNvSpPr/>
          <p:nvPr/>
        </p:nvSpPr>
        <p:spPr>
          <a:xfrm>
            <a:off x="2917507" y="214312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9D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928"/>
          <p:cNvSpPr/>
          <p:nvPr/>
        </p:nvSpPr>
        <p:spPr>
          <a:xfrm>
            <a:off x="2866950" y="2177414"/>
            <a:ext cx="99701" cy="59925"/>
          </a:xfrm>
          <a:custGeom>
            <a:avLst/>
            <a:gdLst/>
            <a:ahLst/>
            <a:cxnLst/>
            <a:rect l="0" t="0" r="0" b="0"/>
            <a:pathLst>
              <a:path w="99701" h="59925">
                <a:moveTo>
                  <a:pt x="67702" y="0"/>
                </a:moveTo>
                <a:lnTo>
                  <a:pt x="49498" y="4551"/>
                </a:lnTo>
                <a:lnTo>
                  <a:pt x="43184" y="6844"/>
                </a:lnTo>
                <a:lnTo>
                  <a:pt x="38022" y="9326"/>
                </a:lnTo>
                <a:lnTo>
                  <a:pt x="33627" y="11932"/>
                </a:lnTo>
                <a:lnTo>
                  <a:pt x="29746" y="14623"/>
                </a:lnTo>
                <a:lnTo>
                  <a:pt x="26205" y="17369"/>
                </a:lnTo>
                <a:lnTo>
                  <a:pt x="22892" y="20152"/>
                </a:lnTo>
                <a:lnTo>
                  <a:pt x="18779" y="23912"/>
                </a:lnTo>
                <a:lnTo>
                  <a:pt x="9129" y="33171"/>
                </a:lnTo>
                <a:lnTo>
                  <a:pt x="5793" y="38306"/>
                </a:lnTo>
                <a:lnTo>
                  <a:pt x="3569" y="43635"/>
                </a:lnTo>
                <a:lnTo>
                  <a:pt x="0" y="56774"/>
                </a:lnTo>
                <a:lnTo>
                  <a:pt x="660" y="57852"/>
                </a:lnTo>
                <a:lnTo>
                  <a:pt x="2052" y="58571"/>
                </a:lnTo>
                <a:lnTo>
                  <a:pt x="3933" y="59050"/>
                </a:lnTo>
                <a:lnTo>
                  <a:pt x="7092" y="59369"/>
                </a:lnTo>
                <a:lnTo>
                  <a:pt x="11103" y="59582"/>
                </a:lnTo>
                <a:lnTo>
                  <a:pt x="20639" y="59819"/>
                </a:lnTo>
                <a:lnTo>
                  <a:pt x="31228" y="59924"/>
                </a:lnTo>
                <a:lnTo>
                  <a:pt x="36718" y="59000"/>
                </a:lnTo>
                <a:lnTo>
                  <a:pt x="42284" y="57431"/>
                </a:lnTo>
                <a:lnTo>
                  <a:pt x="47899" y="55433"/>
                </a:lnTo>
                <a:lnTo>
                  <a:pt x="53547" y="52195"/>
                </a:lnTo>
                <a:lnTo>
                  <a:pt x="59218" y="48132"/>
                </a:lnTo>
                <a:lnTo>
                  <a:pt x="64903" y="43518"/>
                </a:lnTo>
                <a:lnTo>
                  <a:pt x="69646" y="39490"/>
                </a:lnTo>
                <a:lnTo>
                  <a:pt x="73761" y="35852"/>
                </a:lnTo>
                <a:lnTo>
                  <a:pt x="80872" y="29269"/>
                </a:lnTo>
                <a:lnTo>
                  <a:pt x="87208" y="23169"/>
                </a:lnTo>
                <a:lnTo>
                  <a:pt x="89278" y="20209"/>
                </a:lnTo>
                <a:lnTo>
                  <a:pt x="90659" y="17283"/>
                </a:lnTo>
                <a:lnTo>
                  <a:pt x="91579" y="14379"/>
                </a:lnTo>
                <a:lnTo>
                  <a:pt x="92193" y="11491"/>
                </a:lnTo>
                <a:lnTo>
                  <a:pt x="92601" y="8614"/>
                </a:lnTo>
                <a:lnTo>
                  <a:pt x="92874" y="5743"/>
                </a:lnTo>
                <a:lnTo>
                  <a:pt x="92103" y="3829"/>
                </a:lnTo>
                <a:lnTo>
                  <a:pt x="90637" y="2553"/>
                </a:lnTo>
                <a:lnTo>
                  <a:pt x="88707" y="1702"/>
                </a:lnTo>
                <a:lnTo>
                  <a:pt x="86468" y="1135"/>
                </a:lnTo>
                <a:lnTo>
                  <a:pt x="84023" y="757"/>
                </a:lnTo>
                <a:lnTo>
                  <a:pt x="81440" y="505"/>
                </a:lnTo>
                <a:lnTo>
                  <a:pt x="77813" y="1289"/>
                </a:lnTo>
                <a:lnTo>
                  <a:pt x="73490" y="2765"/>
                </a:lnTo>
                <a:lnTo>
                  <a:pt x="68703" y="4701"/>
                </a:lnTo>
                <a:lnTo>
                  <a:pt x="63607" y="5991"/>
                </a:lnTo>
                <a:lnTo>
                  <a:pt x="58305" y="6852"/>
                </a:lnTo>
                <a:lnTo>
                  <a:pt x="52865" y="7426"/>
                </a:lnTo>
                <a:lnTo>
                  <a:pt x="47333" y="9713"/>
                </a:lnTo>
                <a:lnTo>
                  <a:pt x="41740" y="13143"/>
                </a:lnTo>
                <a:lnTo>
                  <a:pt x="36107" y="17335"/>
                </a:lnTo>
                <a:lnTo>
                  <a:pt x="31398" y="20129"/>
                </a:lnTo>
                <a:lnTo>
                  <a:pt x="27307" y="21992"/>
                </a:lnTo>
                <a:lnTo>
                  <a:pt x="23627" y="23234"/>
                </a:lnTo>
                <a:lnTo>
                  <a:pt x="21174" y="25015"/>
                </a:lnTo>
                <a:lnTo>
                  <a:pt x="19538" y="27154"/>
                </a:lnTo>
                <a:lnTo>
                  <a:pt x="16913" y="32881"/>
                </a:lnTo>
                <a:lnTo>
                  <a:pt x="18603" y="33351"/>
                </a:lnTo>
                <a:lnTo>
                  <a:pt x="21634" y="33664"/>
                </a:lnTo>
                <a:lnTo>
                  <a:pt x="25560" y="33873"/>
                </a:lnTo>
                <a:lnTo>
                  <a:pt x="35002" y="34105"/>
                </a:lnTo>
                <a:lnTo>
                  <a:pt x="40187" y="34167"/>
                </a:lnTo>
                <a:lnTo>
                  <a:pt x="46501" y="33256"/>
                </a:lnTo>
                <a:lnTo>
                  <a:pt x="53568" y="31696"/>
                </a:lnTo>
                <a:lnTo>
                  <a:pt x="61137" y="29703"/>
                </a:lnTo>
                <a:lnTo>
                  <a:pt x="68088" y="27422"/>
                </a:lnTo>
                <a:lnTo>
                  <a:pt x="74627" y="24949"/>
                </a:lnTo>
                <a:lnTo>
                  <a:pt x="80891" y="22348"/>
                </a:lnTo>
                <a:lnTo>
                  <a:pt x="86019" y="19661"/>
                </a:lnTo>
                <a:lnTo>
                  <a:pt x="90391" y="16918"/>
                </a:lnTo>
                <a:lnTo>
                  <a:pt x="94258" y="14136"/>
                </a:lnTo>
                <a:lnTo>
                  <a:pt x="96836" y="11329"/>
                </a:lnTo>
                <a:lnTo>
                  <a:pt x="98555" y="8506"/>
                </a:lnTo>
                <a:lnTo>
                  <a:pt x="99700" y="5671"/>
                </a:lnTo>
                <a:lnTo>
                  <a:pt x="98559" y="3781"/>
                </a:lnTo>
                <a:lnTo>
                  <a:pt x="95893" y="2521"/>
                </a:lnTo>
                <a:lnTo>
                  <a:pt x="92211" y="1681"/>
                </a:lnTo>
                <a:lnTo>
                  <a:pt x="88804" y="2073"/>
                </a:lnTo>
                <a:lnTo>
                  <a:pt x="85580" y="3287"/>
                </a:lnTo>
                <a:lnTo>
                  <a:pt x="82478" y="5049"/>
                </a:lnTo>
                <a:lnTo>
                  <a:pt x="78505" y="6224"/>
                </a:lnTo>
                <a:lnTo>
                  <a:pt x="73952" y="7007"/>
                </a:lnTo>
                <a:lnTo>
                  <a:pt x="69011" y="7529"/>
                </a:lnTo>
                <a:lnTo>
                  <a:pt x="63812" y="8829"/>
                </a:lnTo>
                <a:lnTo>
                  <a:pt x="58441" y="10649"/>
                </a:lnTo>
                <a:lnTo>
                  <a:pt x="52956" y="12815"/>
                </a:lnTo>
                <a:lnTo>
                  <a:pt x="47394" y="16163"/>
                </a:lnTo>
                <a:lnTo>
                  <a:pt x="41781" y="20301"/>
                </a:lnTo>
                <a:lnTo>
                  <a:pt x="24839" y="3429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29"/>
          <p:cNvSpPr/>
          <p:nvPr/>
        </p:nvSpPr>
        <p:spPr>
          <a:xfrm>
            <a:off x="3354704" y="1586029"/>
            <a:ext cx="513783" cy="488517"/>
          </a:xfrm>
          <a:custGeom>
            <a:avLst/>
            <a:gdLst/>
            <a:ahLst/>
            <a:cxnLst/>
            <a:rect l="0" t="0" r="0" b="0"/>
            <a:pathLst>
              <a:path w="513783" h="488517">
                <a:moveTo>
                  <a:pt x="51435" y="34173"/>
                </a:moveTo>
                <a:lnTo>
                  <a:pt x="58816" y="34173"/>
                </a:lnTo>
                <a:lnTo>
                  <a:pt x="69638" y="31633"/>
                </a:lnTo>
                <a:lnTo>
                  <a:pt x="77858" y="29622"/>
                </a:lnTo>
                <a:lnTo>
                  <a:pt x="89053" y="27329"/>
                </a:lnTo>
                <a:lnTo>
                  <a:pt x="132114" y="19551"/>
                </a:lnTo>
                <a:lnTo>
                  <a:pt x="164445" y="14022"/>
                </a:lnTo>
                <a:lnTo>
                  <a:pt x="179163" y="12166"/>
                </a:lnTo>
                <a:lnTo>
                  <a:pt x="192784" y="10929"/>
                </a:lnTo>
                <a:lnTo>
                  <a:pt x="205675" y="10105"/>
                </a:lnTo>
                <a:lnTo>
                  <a:pt x="219985" y="8603"/>
                </a:lnTo>
                <a:lnTo>
                  <a:pt x="251124" y="4393"/>
                </a:lnTo>
                <a:lnTo>
                  <a:pt x="268381" y="2890"/>
                </a:lnTo>
                <a:lnTo>
                  <a:pt x="286553" y="1888"/>
                </a:lnTo>
                <a:lnTo>
                  <a:pt x="305336" y="1219"/>
                </a:lnTo>
                <a:lnTo>
                  <a:pt x="436320" y="59"/>
                </a:lnTo>
                <a:lnTo>
                  <a:pt x="453758" y="0"/>
                </a:lnTo>
                <a:lnTo>
                  <a:pt x="466335" y="914"/>
                </a:lnTo>
                <a:lnTo>
                  <a:pt x="475673" y="2475"/>
                </a:lnTo>
                <a:lnTo>
                  <a:pt x="488588" y="5798"/>
                </a:lnTo>
                <a:lnTo>
                  <a:pt x="504640" y="7930"/>
                </a:lnTo>
                <a:lnTo>
                  <a:pt x="507877" y="8106"/>
                </a:lnTo>
                <a:lnTo>
                  <a:pt x="510035" y="9175"/>
                </a:lnTo>
                <a:lnTo>
                  <a:pt x="511473" y="10840"/>
                </a:lnTo>
                <a:lnTo>
                  <a:pt x="512432" y="12903"/>
                </a:lnTo>
                <a:lnTo>
                  <a:pt x="513498" y="25355"/>
                </a:lnTo>
                <a:lnTo>
                  <a:pt x="513782" y="34009"/>
                </a:lnTo>
                <a:lnTo>
                  <a:pt x="511558" y="48705"/>
                </a:lnTo>
                <a:lnTo>
                  <a:pt x="507394" y="61587"/>
                </a:lnTo>
                <a:lnTo>
                  <a:pt x="502369" y="73662"/>
                </a:lnTo>
                <a:lnTo>
                  <a:pt x="496960" y="85379"/>
                </a:lnTo>
                <a:lnTo>
                  <a:pt x="490429" y="96936"/>
                </a:lnTo>
                <a:lnTo>
                  <a:pt x="481176" y="108423"/>
                </a:lnTo>
                <a:lnTo>
                  <a:pt x="470714" y="119878"/>
                </a:lnTo>
                <a:lnTo>
                  <a:pt x="456857" y="133224"/>
                </a:lnTo>
                <a:lnTo>
                  <a:pt x="434822" y="151856"/>
                </a:lnTo>
                <a:lnTo>
                  <a:pt x="425137" y="161206"/>
                </a:lnTo>
                <a:lnTo>
                  <a:pt x="416775" y="170296"/>
                </a:lnTo>
                <a:lnTo>
                  <a:pt x="409295" y="179214"/>
                </a:lnTo>
                <a:lnTo>
                  <a:pt x="393364" y="194204"/>
                </a:lnTo>
                <a:lnTo>
                  <a:pt x="327998" y="246653"/>
                </a:lnTo>
                <a:lnTo>
                  <a:pt x="295320" y="271801"/>
                </a:lnTo>
                <a:lnTo>
                  <a:pt x="51643" y="452227"/>
                </a:lnTo>
                <a:lnTo>
                  <a:pt x="41096" y="459561"/>
                </a:lnTo>
                <a:lnTo>
                  <a:pt x="32160" y="465402"/>
                </a:lnTo>
                <a:lnTo>
                  <a:pt x="18104" y="474433"/>
                </a:lnTo>
                <a:lnTo>
                  <a:pt x="3859" y="485452"/>
                </a:lnTo>
                <a:lnTo>
                  <a:pt x="0" y="48851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930"/>
          <p:cNvSpPr/>
          <p:nvPr/>
        </p:nvSpPr>
        <p:spPr>
          <a:xfrm>
            <a:off x="3131819" y="2316472"/>
            <a:ext cx="432278" cy="478164"/>
          </a:xfrm>
          <a:custGeom>
            <a:avLst/>
            <a:gdLst/>
            <a:ahLst/>
            <a:cxnLst/>
            <a:rect l="0" t="0" r="0" b="0"/>
            <a:pathLst>
              <a:path w="432278" h="478164">
                <a:moveTo>
                  <a:pt x="291465" y="23820"/>
                </a:moveTo>
                <a:lnTo>
                  <a:pt x="291465" y="14719"/>
                </a:lnTo>
                <a:lnTo>
                  <a:pt x="290513" y="11085"/>
                </a:lnTo>
                <a:lnTo>
                  <a:pt x="286915" y="4507"/>
                </a:lnTo>
                <a:lnTo>
                  <a:pt x="284622" y="2373"/>
                </a:lnTo>
                <a:lnTo>
                  <a:pt x="282141" y="949"/>
                </a:lnTo>
                <a:lnTo>
                  <a:pt x="279534" y="0"/>
                </a:lnTo>
                <a:lnTo>
                  <a:pt x="269017" y="1486"/>
                </a:lnTo>
                <a:lnTo>
                  <a:pt x="255771" y="5321"/>
                </a:lnTo>
                <a:lnTo>
                  <a:pt x="243534" y="10201"/>
                </a:lnTo>
                <a:lnTo>
                  <a:pt x="231745" y="13005"/>
                </a:lnTo>
                <a:lnTo>
                  <a:pt x="220155" y="15203"/>
                </a:lnTo>
                <a:lnTo>
                  <a:pt x="208655" y="19355"/>
                </a:lnTo>
                <a:lnTo>
                  <a:pt x="200063" y="23701"/>
                </a:lnTo>
                <a:lnTo>
                  <a:pt x="189574" y="29456"/>
                </a:lnTo>
                <a:lnTo>
                  <a:pt x="177817" y="36150"/>
                </a:lnTo>
                <a:lnTo>
                  <a:pt x="169027" y="41565"/>
                </a:lnTo>
                <a:lnTo>
                  <a:pt x="156721" y="50121"/>
                </a:lnTo>
                <a:lnTo>
                  <a:pt x="144438" y="60294"/>
                </a:lnTo>
                <a:lnTo>
                  <a:pt x="134766" y="73891"/>
                </a:lnTo>
                <a:lnTo>
                  <a:pt x="131334" y="81951"/>
                </a:lnTo>
                <a:lnTo>
                  <a:pt x="130419" y="85434"/>
                </a:lnTo>
                <a:lnTo>
                  <a:pt x="130761" y="88709"/>
                </a:lnTo>
                <a:lnTo>
                  <a:pt x="131941" y="91844"/>
                </a:lnTo>
                <a:lnTo>
                  <a:pt x="138154" y="103348"/>
                </a:lnTo>
                <a:lnTo>
                  <a:pt x="153338" y="133404"/>
                </a:lnTo>
                <a:lnTo>
                  <a:pt x="163718" y="146501"/>
                </a:lnTo>
                <a:lnTo>
                  <a:pt x="174681" y="156450"/>
                </a:lnTo>
                <a:lnTo>
                  <a:pt x="185904" y="167222"/>
                </a:lnTo>
                <a:lnTo>
                  <a:pt x="197242" y="175819"/>
                </a:lnTo>
                <a:lnTo>
                  <a:pt x="202932" y="179445"/>
                </a:lnTo>
                <a:lnTo>
                  <a:pt x="211488" y="183768"/>
                </a:lnTo>
                <a:lnTo>
                  <a:pt x="221955" y="188554"/>
                </a:lnTo>
                <a:lnTo>
                  <a:pt x="233695" y="193650"/>
                </a:lnTo>
                <a:lnTo>
                  <a:pt x="244379" y="198000"/>
                </a:lnTo>
                <a:lnTo>
                  <a:pt x="263871" y="205374"/>
                </a:lnTo>
                <a:lnTo>
                  <a:pt x="274974" y="210578"/>
                </a:lnTo>
                <a:lnTo>
                  <a:pt x="287138" y="216906"/>
                </a:lnTo>
                <a:lnTo>
                  <a:pt x="312402" y="230603"/>
                </a:lnTo>
                <a:lnTo>
                  <a:pt x="336331" y="243041"/>
                </a:lnTo>
                <a:lnTo>
                  <a:pt x="348046" y="249978"/>
                </a:lnTo>
                <a:lnTo>
                  <a:pt x="359665" y="257459"/>
                </a:lnTo>
                <a:lnTo>
                  <a:pt x="371222" y="265305"/>
                </a:lnTo>
                <a:lnTo>
                  <a:pt x="380832" y="271487"/>
                </a:lnTo>
                <a:lnTo>
                  <a:pt x="389143" y="276561"/>
                </a:lnTo>
                <a:lnTo>
                  <a:pt x="402505" y="284740"/>
                </a:lnTo>
                <a:lnTo>
                  <a:pt x="411619" y="291549"/>
                </a:lnTo>
                <a:lnTo>
                  <a:pt x="418845" y="302831"/>
                </a:lnTo>
                <a:lnTo>
                  <a:pt x="425231" y="317370"/>
                </a:lnTo>
                <a:lnTo>
                  <a:pt x="428267" y="325247"/>
                </a:lnTo>
                <a:lnTo>
                  <a:pt x="431244" y="333357"/>
                </a:lnTo>
                <a:lnTo>
                  <a:pt x="432277" y="339715"/>
                </a:lnTo>
                <a:lnTo>
                  <a:pt x="432012" y="344907"/>
                </a:lnTo>
                <a:lnTo>
                  <a:pt x="430131" y="354168"/>
                </a:lnTo>
                <a:lnTo>
                  <a:pt x="429294" y="364634"/>
                </a:lnTo>
                <a:lnTo>
                  <a:pt x="427166" y="369139"/>
                </a:lnTo>
                <a:lnTo>
                  <a:pt x="423843" y="373095"/>
                </a:lnTo>
                <a:lnTo>
                  <a:pt x="412603" y="383214"/>
                </a:lnTo>
                <a:lnTo>
                  <a:pt x="405312" y="389291"/>
                </a:lnTo>
                <a:lnTo>
                  <a:pt x="395721" y="395166"/>
                </a:lnTo>
                <a:lnTo>
                  <a:pt x="385109" y="403493"/>
                </a:lnTo>
                <a:lnTo>
                  <a:pt x="379612" y="408380"/>
                </a:lnTo>
                <a:lnTo>
                  <a:pt x="373090" y="412591"/>
                </a:lnTo>
                <a:lnTo>
                  <a:pt x="365884" y="416351"/>
                </a:lnTo>
                <a:lnTo>
                  <a:pt x="351210" y="423068"/>
                </a:lnTo>
                <a:lnTo>
                  <a:pt x="338339" y="429229"/>
                </a:lnTo>
                <a:lnTo>
                  <a:pt x="330334" y="432205"/>
                </a:lnTo>
                <a:lnTo>
                  <a:pt x="321188" y="435142"/>
                </a:lnTo>
                <a:lnTo>
                  <a:pt x="311281" y="438052"/>
                </a:lnTo>
                <a:lnTo>
                  <a:pt x="298961" y="440945"/>
                </a:lnTo>
                <a:lnTo>
                  <a:pt x="285032" y="443826"/>
                </a:lnTo>
                <a:lnTo>
                  <a:pt x="251459" y="450519"/>
                </a:lnTo>
                <a:lnTo>
                  <a:pt x="207962" y="459844"/>
                </a:lnTo>
                <a:lnTo>
                  <a:pt x="187219" y="463093"/>
                </a:lnTo>
                <a:lnTo>
                  <a:pt x="167675" y="465258"/>
                </a:lnTo>
                <a:lnTo>
                  <a:pt x="127863" y="468617"/>
                </a:lnTo>
                <a:lnTo>
                  <a:pt x="63921" y="474911"/>
                </a:lnTo>
                <a:lnTo>
                  <a:pt x="39204" y="476718"/>
                </a:lnTo>
                <a:lnTo>
                  <a:pt x="24409" y="477520"/>
                </a:lnTo>
                <a:lnTo>
                  <a:pt x="0" y="47816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31"/>
          <p:cNvSpPr/>
          <p:nvPr/>
        </p:nvSpPr>
        <p:spPr>
          <a:xfrm>
            <a:off x="3123247" y="2125980"/>
            <a:ext cx="720091" cy="75406"/>
          </a:xfrm>
          <a:custGeom>
            <a:avLst/>
            <a:gdLst/>
            <a:ahLst/>
            <a:cxnLst/>
            <a:rect l="0" t="0" r="0" b="0"/>
            <a:pathLst>
              <a:path w="720091" h="75406">
                <a:moveTo>
                  <a:pt x="0" y="68580"/>
                </a:moveTo>
                <a:lnTo>
                  <a:pt x="19313" y="68580"/>
                </a:lnTo>
                <a:lnTo>
                  <a:pt x="25258" y="69532"/>
                </a:lnTo>
                <a:lnTo>
                  <a:pt x="33031" y="71120"/>
                </a:lnTo>
                <a:lnTo>
                  <a:pt x="42023" y="73131"/>
                </a:lnTo>
                <a:lnTo>
                  <a:pt x="57094" y="75365"/>
                </a:lnTo>
                <a:lnTo>
                  <a:pt x="75858" y="75405"/>
                </a:lnTo>
                <a:lnTo>
                  <a:pt x="91529" y="74082"/>
                </a:lnTo>
                <a:lnTo>
                  <a:pt x="109597" y="72248"/>
                </a:lnTo>
                <a:lnTo>
                  <a:pt x="127357" y="71025"/>
                </a:lnTo>
                <a:lnTo>
                  <a:pt x="144912" y="70210"/>
                </a:lnTo>
                <a:lnTo>
                  <a:pt x="162331" y="69666"/>
                </a:lnTo>
                <a:lnTo>
                  <a:pt x="187278" y="67399"/>
                </a:lnTo>
                <a:lnTo>
                  <a:pt x="250557" y="59800"/>
                </a:lnTo>
                <a:lnTo>
                  <a:pt x="389359" y="41304"/>
                </a:lnTo>
                <a:lnTo>
                  <a:pt x="411020" y="38966"/>
                </a:lnTo>
                <a:lnTo>
                  <a:pt x="428318" y="37407"/>
                </a:lnTo>
                <a:lnTo>
                  <a:pt x="443660" y="36368"/>
                </a:lnTo>
                <a:lnTo>
                  <a:pt x="457699" y="35675"/>
                </a:lnTo>
                <a:lnTo>
                  <a:pt x="470868" y="35213"/>
                </a:lnTo>
                <a:lnTo>
                  <a:pt x="485362" y="33953"/>
                </a:lnTo>
                <a:lnTo>
                  <a:pt x="500739" y="32160"/>
                </a:lnTo>
                <a:lnTo>
                  <a:pt x="516706" y="30013"/>
                </a:lnTo>
                <a:lnTo>
                  <a:pt x="530208" y="28581"/>
                </a:lnTo>
                <a:lnTo>
                  <a:pt x="542067" y="27626"/>
                </a:lnTo>
                <a:lnTo>
                  <a:pt x="561912" y="25613"/>
                </a:lnTo>
                <a:lnTo>
                  <a:pt x="569870" y="23743"/>
                </a:lnTo>
                <a:lnTo>
                  <a:pt x="577081" y="21543"/>
                </a:lnTo>
                <a:lnTo>
                  <a:pt x="589508" y="19125"/>
                </a:lnTo>
                <a:lnTo>
                  <a:pt x="605413" y="16560"/>
                </a:lnTo>
                <a:lnTo>
                  <a:pt x="623636" y="13897"/>
                </a:lnTo>
                <a:lnTo>
                  <a:pt x="637690" y="12122"/>
                </a:lnTo>
                <a:lnTo>
                  <a:pt x="658385" y="10150"/>
                </a:lnTo>
                <a:lnTo>
                  <a:pt x="680349" y="8884"/>
                </a:lnTo>
                <a:lnTo>
                  <a:pt x="702793" y="8590"/>
                </a:lnTo>
                <a:lnTo>
                  <a:pt x="705701" y="8584"/>
                </a:lnTo>
                <a:lnTo>
                  <a:pt x="708593" y="7628"/>
                </a:lnTo>
                <a:lnTo>
                  <a:pt x="711472" y="6038"/>
                </a:lnTo>
                <a:lnTo>
                  <a:pt x="72009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32"/>
          <p:cNvSpPr/>
          <p:nvPr/>
        </p:nvSpPr>
        <p:spPr>
          <a:xfrm>
            <a:off x="4057650" y="2048827"/>
            <a:ext cx="385763" cy="51436"/>
          </a:xfrm>
          <a:custGeom>
            <a:avLst/>
            <a:gdLst/>
            <a:ahLst/>
            <a:cxnLst/>
            <a:rect l="0" t="0" r="0" b="0"/>
            <a:pathLst>
              <a:path w="385763" h="51436">
                <a:moveTo>
                  <a:pt x="0" y="51435"/>
                </a:moveTo>
                <a:lnTo>
                  <a:pt x="13652" y="42333"/>
                </a:lnTo>
                <a:lnTo>
                  <a:pt x="18626" y="39652"/>
                </a:lnTo>
                <a:lnTo>
                  <a:pt x="22895" y="37865"/>
                </a:lnTo>
                <a:lnTo>
                  <a:pt x="38533" y="32809"/>
                </a:lnTo>
                <a:lnTo>
                  <a:pt x="45691" y="30445"/>
                </a:lnTo>
                <a:lnTo>
                  <a:pt x="52368" y="28870"/>
                </a:lnTo>
                <a:lnTo>
                  <a:pt x="58725" y="27819"/>
                </a:lnTo>
                <a:lnTo>
                  <a:pt x="64867" y="27118"/>
                </a:lnTo>
                <a:lnTo>
                  <a:pt x="72772" y="26651"/>
                </a:lnTo>
                <a:lnTo>
                  <a:pt x="91715" y="26133"/>
                </a:lnTo>
                <a:lnTo>
                  <a:pt x="103054" y="25042"/>
                </a:lnTo>
                <a:lnTo>
                  <a:pt x="115375" y="23362"/>
                </a:lnTo>
                <a:lnTo>
                  <a:pt x="128351" y="21290"/>
                </a:lnTo>
                <a:lnTo>
                  <a:pt x="143670" y="19908"/>
                </a:lnTo>
                <a:lnTo>
                  <a:pt x="160550" y="18987"/>
                </a:lnTo>
                <a:lnTo>
                  <a:pt x="178471" y="18373"/>
                </a:lnTo>
                <a:lnTo>
                  <a:pt x="193275" y="17011"/>
                </a:lnTo>
                <a:lnTo>
                  <a:pt x="206003" y="15151"/>
                </a:lnTo>
                <a:lnTo>
                  <a:pt x="217345" y="12958"/>
                </a:lnTo>
                <a:lnTo>
                  <a:pt x="235384" y="11496"/>
                </a:lnTo>
                <a:lnTo>
                  <a:pt x="257888" y="10522"/>
                </a:lnTo>
                <a:lnTo>
                  <a:pt x="283367" y="9872"/>
                </a:lnTo>
                <a:lnTo>
                  <a:pt x="304163" y="8486"/>
                </a:lnTo>
                <a:lnTo>
                  <a:pt x="38576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933"/>
          <p:cNvSpPr/>
          <p:nvPr/>
        </p:nvSpPr>
        <p:spPr>
          <a:xfrm>
            <a:off x="4057650" y="2177414"/>
            <a:ext cx="480060" cy="51437"/>
          </a:xfrm>
          <a:custGeom>
            <a:avLst/>
            <a:gdLst/>
            <a:ahLst/>
            <a:cxnLst/>
            <a:rect l="0" t="0" r="0" b="0"/>
            <a:pathLst>
              <a:path w="480060" h="51437">
                <a:moveTo>
                  <a:pt x="0" y="51436"/>
                </a:moveTo>
                <a:lnTo>
                  <a:pt x="13652" y="51436"/>
                </a:lnTo>
                <a:lnTo>
                  <a:pt x="18626" y="50483"/>
                </a:lnTo>
                <a:lnTo>
                  <a:pt x="22895" y="48896"/>
                </a:lnTo>
                <a:lnTo>
                  <a:pt x="26693" y="46885"/>
                </a:lnTo>
                <a:lnTo>
                  <a:pt x="33035" y="45544"/>
                </a:lnTo>
                <a:lnTo>
                  <a:pt x="41074" y="44650"/>
                </a:lnTo>
                <a:lnTo>
                  <a:pt x="50242" y="44055"/>
                </a:lnTo>
                <a:lnTo>
                  <a:pt x="65510" y="43393"/>
                </a:lnTo>
                <a:lnTo>
                  <a:pt x="79597" y="43098"/>
                </a:lnTo>
                <a:lnTo>
                  <a:pt x="95384" y="42968"/>
                </a:lnTo>
                <a:lnTo>
                  <a:pt x="108356" y="41980"/>
                </a:lnTo>
                <a:lnTo>
                  <a:pt x="158259" y="36992"/>
                </a:lnTo>
                <a:lnTo>
                  <a:pt x="171228" y="36092"/>
                </a:lnTo>
                <a:lnTo>
                  <a:pt x="182732" y="35491"/>
                </a:lnTo>
                <a:lnTo>
                  <a:pt x="194211" y="34138"/>
                </a:lnTo>
                <a:lnTo>
                  <a:pt x="205674" y="32284"/>
                </a:lnTo>
                <a:lnTo>
                  <a:pt x="217126" y="30096"/>
                </a:lnTo>
                <a:lnTo>
                  <a:pt x="283190" y="22584"/>
                </a:lnTo>
                <a:lnTo>
                  <a:pt x="328810" y="17913"/>
                </a:lnTo>
                <a:lnTo>
                  <a:pt x="362082" y="13847"/>
                </a:lnTo>
                <a:lnTo>
                  <a:pt x="387120" y="10184"/>
                </a:lnTo>
                <a:lnTo>
                  <a:pt x="48005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934"/>
          <p:cNvSpPr/>
          <p:nvPr/>
        </p:nvSpPr>
        <p:spPr>
          <a:xfrm>
            <a:off x="4786312" y="1791835"/>
            <a:ext cx="488634" cy="239848"/>
          </a:xfrm>
          <a:custGeom>
            <a:avLst/>
            <a:gdLst/>
            <a:ahLst/>
            <a:cxnLst/>
            <a:rect l="0" t="0" r="0" b="0"/>
            <a:pathLst>
              <a:path w="488634" h="239848">
                <a:moveTo>
                  <a:pt x="0" y="102687"/>
                </a:moveTo>
                <a:lnTo>
                  <a:pt x="0" y="74273"/>
                </a:lnTo>
                <a:lnTo>
                  <a:pt x="1905" y="68504"/>
                </a:lnTo>
                <a:lnTo>
                  <a:pt x="5080" y="63706"/>
                </a:lnTo>
                <a:lnTo>
                  <a:pt x="9102" y="59555"/>
                </a:lnTo>
                <a:lnTo>
                  <a:pt x="14640" y="54882"/>
                </a:lnTo>
                <a:lnTo>
                  <a:pt x="21191" y="49862"/>
                </a:lnTo>
                <a:lnTo>
                  <a:pt x="28414" y="44611"/>
                </a:lnTo>
                <a:lnTo>
                  <a:pt x="36088" y="40157"/>
                </a:lnTo>
                <a:lnTo>
                  <a:pt x="44061" y="36235"/>
                </a:lnTo>
                <a:lnTo>
                  <a:pt x="52234" y="32668"/>
                </a:lnTo>
                <a:lnTo>
                  <a:pt x="71475" y="23625"/>
                </a:lnTo>
                <a:lnTo>
                  <a:pt x="81940" y="18547"/>
                </a:lnTo>
                <a:lnTo>
                  <a:pt x="94632" y="14209"/>
                </a:lnTo>
                <a:lnTo>
                  <a:pt x="108808" y="10364"/>
                </a:lnTo>
                <a:lnTo>
                  <a:pt x="123974" y="6848"/>
                </a:lnTo>
                <a:lnTo>
                  <a:pt x="136942" y="4504"/>
                </a:lnTo>
                <a:lnTo>
                  <a:pt x="148444" y="2942"/>
                </a:lnTo>
                <a:lnTo>
                  <a:pt x="158971" y="1900"/>
                </a:lnTo>
                <a:lnTo>
                  <a:pt x="168846" y="1206"/>
                </a:lnTo>
                <a:lnTo>
                  <a:pt x="178286" y="743"/>
                </a:lnTo>
                <a:lnTo>
                  <a:pt x="187437" y="434"/>
                </a:lnTo>
                <a:lnTo>
                  <a:pt x="227622" y="0"/>
                </a:lnTo>
                <a:lnTo>
                  <a:pt x="242235" y="892"/>
                </a:lnTo>
                <a:lnTo>
                  <a:pt x="256740" y="2438"/>
                </a:lnTo>
                <a:lnTo>
                  <a:pt x="271173" y="4422"/>
                </a:lnTo>
                <a:lnTo>
                  <a:pt x="282699" y="5745"/>
                </a:lnTo>
                <a:lnTo>
                  <a:pt x="292289" y="6626"/>
                </a:lnTo>
                <a:lnTo>
                  <a:pt x="300587" y="7214"/>
                </a:lnTo>
                <a:lnTo>
                  <a:pt x="314887" y="10407"/>
                </a:lnTo>
                <a:lnTo>
                  <a:pt x="321367" y="12592"/>
                </a:lnTo>
                <a:lnTo>
                  <a:pt x="327592" y="15954"/>
                </a:lnTo>
                <a:lnTo>
                  <a:pt x="333647" y="20100"/>
                </a:lnTo>
                <a:lnTo>
                  <a:pt x="339589" y="24769"/>
                </a:lnTo>
                <a:lnTo>
                  <a:pt x="344503" y="28834"/>
                </a:lnTo>
                <a:lnTo>
                  <a:pt x="352503" y="35891"/>
                </a:lnTo>
                <a:lnTo>
                  <a:pt x="361772" y="44743"/>
                </a:lnTo>
                <a:lnTo>
                  <a:pt x="366912" y="49770"/>
                </a:lnTo>
                <a:lnTo>
                  <a:pt x="370338" y="54074"/>
                </a:lnTo>
                <a:lnTo>
                  <a:pt x="374145" y="61396"/>
                </a:lnTo>
                <a:lnTo>
                  <a:pt x="375160" y="65635"/>
                </a:lnTo>
                <a:lnTo>
                  <a:pt x="375836" y="70366"/>
                </a:lnTo>
                <a:lnTo>
                  <a:pt x="376288" y="75424"/>
                </a:lnTo>
                <a:lnTo>
                  <a:pt x="375636" y="81654"/>
                </a:lnTo>
                <a:lnTo>
                  <a:pt x="374249" y="88665"/>
                </a:lnTo>
                <a:lnTo>
                  <a:pt x="372372" y="96197"/>
                </a:lnTo>
                <a:lnTo>
                  <a:pt x="369215" y="103123"/>
                </a:lnTo>
                <a:lnTo>
                  <a:pt x="365206" y="109645"/>
                </a:lnTo>
                <a:lnTo>
                  <a:pt x="360628" y="115898"/>
                </a:lnTo>
                <a:lnTo>
                  <a:pt x="355671" y="121972"/>
                </a:lnTo>
                <a:lnTo>
                  <a:pt x="350462" y="127926"/>
                </a:lnTo>
                <a:lnTo>
                  <a:pt x="345084" y="133801"/>
                </a:lnTo>
                <a:lnTo>
                  <a:pt x="336736" y="140574"/>
                </a:lnTo>
                <a:lnTo>
                  <a:pt x="326408" y="147948"/>
                </a:lnTo>
                <a:lnTo>
                  <a:pt x="314761" y="155721"/>
                </a:lnTo>
                <a:lnTo>
                  <a:pt x="303185" y="162808"/>
                </a:lnTo>
                <a:lnTo>
                  <a:pt x="291659" y="169438"/>
                </a:lnTo>
                <a:lnTo>
                  <a:pt x="280164" y="175762"/>
                </a:lnTo>
                <a:lnTo>
                  <a:pt x="268691" y="180931"/>
                </a:lnTo>
                <a:lnTo>
                  <a:pt x="257232" y="185330"/>
                </a:lnTo>
                <a:lnTo>
                  <a:pt x="216017" y="199233"/>
                </a:lnTo>
                <a:lnTo>
                  <a:pt x="205924" y="202294"/>
                </a:lnTo>
                <a:lnTo>
                  <a:pt x="184550" y="208234"/>
                </a:lnTo>
                <a:lnTo>
                  <a:pt x="151095" y="216934"/>
                </a:lnTo>
                <a:lnTo>
                  <a:pt x="140735" y="218856"/>
                </a:lnTo>
                <a:lnTo>
                  <a:pt x="130971" y="220138"/>
                </a:lnTo>
                <a:lnTo>
                  <a:pt x="121604" y="220993"/>
                </a:lnTo>
                <a:lnTo>
                  <a:pt x="112502" y="221563"/>
                </a:lnTo>
                <a:lnTo>
                  <a:pt x="94768" y="222196"/>
                </a:lnTo>
                <a:lnTo>
                  <a:pt x="84134" y="221412"/>
                </a:lnTo>
                <a:lnTo>
                  <a:pt x="72282" y="219937"/>
                </a:lnTo>
                <a:lnTo>
                  <a:pt x="59618" y="218001"/>
                </a:lnTo>
                <a:lnTo>
                  <a:pt x="50223" y="215758"/>
                </a:lnTo>
                <a:lnTo>
                  <a:pt x="37243" y="210726"/>
                </a:lnTo>
                <a:lnTo>
                  <a:pt x="28300" y="205314"/>
                </a:lnTo>
                <a:lnTo>
                  <a:pt x="21150" y="199734"/>
                </a:lnTo>
                <a:lnTo>
                  <a:pt x="14798" y="194079"/>
                </a:lnTo>
                <a:lnTo>
                  <a:pt x="12723" y="190285"/>
                </a:lnTo>
                <a:lnTo>
                  <a:pt x="11339" y="185851"/>
                </a:lnTo>
                <a:lnTo>
                  <a:pt x="10417" y="180990"/>
                </a:lnTo>
                <a:lnTo>
                  <a:pt x="10755" y="176796"/>
                </a:lnTo>
                <a:lnTo>
                  <a:pt x="11932" y="173048"/>
                </a:lnTo>
                <a:lnTo>
                  <a:pt x="15781" y="166344"/>
                </a:lnTo>
                <a:lnTo>
                  <a:pt x="20666" y="160189"/>
                </a:lnTo>
                <a:lnTo>
                  <a:pt x="26013" y="154278"/>
                </a:lnTo>
                <a:lnTo>
                  <a:pt x="28771" y="151369"/>
                </a:lnTo>
                <a:lnTo>
                  <a:pt x="36918" y="145596"/>
                </a:lnTo>
                <a:lnTo>
                  <a:pt x="41756" y="142723"/>
                </a:lnTo>
                <a:lnTo>
                  <a:pt x="54753" y="139531"/>
                </a:lnTo>
                <a:lnTo>
                  <a:pt x="69102" y="138112"/>
                </a:lnTo>
                <a:lnTo>
                  <a:pt x="81830" y="137482"/>
                </a:lnTo>
                <a:lnTo>
                  <a:pt x="96376" y="137201"/>
                </a:lnTo>
                <a:lnTo>
                  <a:pt x="104256" y="137127"/>
                </a:lnTo>
                <a:lnTo>
                  <a:pt x="115224" y="138029"/>
                </a:lnTo>
                <a:lnTo>
                  <a:pt x="128251" y="139583"/>
                </a:lnTo>
                <a:lnTo>
                  <a:pt x="142651" y="141572"/>
                </a:lnTo>
                <a:lnTo>
                  <a:pt x="155108" y="142898"/>
                </a:lnTo>
                <a:lnTo>
                  <a:pt x="166270" y="143782"/>
                </a:lnTo>
                <a:lnTo>
                  <a:pt x="176569" y="144371"/>
                </a:lnTo>
                <a:lnTo>
                  <a:pt x="192960" y="147621"/>
                </a:lnTo>
                <a:lnTo>
                  <a:pt x="213413" y="152646"/>
                </a:lnTo>
                <a:lnTo>
                  <a:pt x="236573" y="158853"/>
                </a:lnTo>
                <a:lnTo>
                  <a:pt x="277546" y="170830"/>
                </a:lnTo>
                <a:lnTo>
                  <a:pt x="296473" y="176690"/>
                </a:lnTo>
                <a:lnTo>
                  <a:pt x="313854" y="182503"/>
                </a:lnTo>
                <a:lnTo>
                  <a:pt x="381561" y="206696"/>
                </a:lnTo>
                <a:lnTo>
                  <a:pt x="390582" y="210126"/>
                </a:lnTo>
                <a:lnTo>
                  <a:pt x="405684" y="216478"/>
                </a:lnTo>
                <a:lnTo>
                  <a:pt x="418747" y="222476"/>
                </a:lnTo>
                <a:lnTo>
                  <a:pt x="430902" y="227364"/>
                </a:lnTo>
                <a:lnTo>
                  <a:pt x="449408" y="231068"/>
                </a:lnTo>
                <a:lnTo>
                  <a:pt x="456768" y="233042"/>
                </a:lnTo>
                <a:lnTo>
                  <a:pt x="488633" y="23984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935"/>
          <p:cNvSpPr/>
          <p:nvPr/>
        </p:nvSpPr>
        <p:spPr>
          <a:xfrm>
            <a:off x="5352097" y="1783080"/>
            <a:ext cx="42854" cy="282893"/>
          </a:xfrm>
          <a:custGeom>
            <a:avLst/>
            <a:gdLst/>
            <a:ahLst/>
            <a:cxnLst/>
            <a:rect l="0" t="0" r="0" b="0"/>
            <a:pathLst>
              <a:path w="42854" h="282893">
                <a:moveTo>
                  <a:pt x="34290" y="0"/>
                </a:moveTo>
                <a:lnTo>
                  <a:pt x="38841" y="9101"/>
                </a:lnTo>
                <a:lnTo>
                  <a:pt x="40182" y="12735"/>
                </a:lnTo>
                <a:lnTo>
                  <a:pt x="41075" y="16110"/>
                </a:lnTo>
                <a:lnTo>
                  <a:pt x="42068" y="23352"/>
                </a:lnTo>
                <a:lnTo>
                  <a:pt x="42333" y="27950"/>
                </a:lnTo>
                <a:lnTo>
                  <a:pt x="42627" y="37187"/>
                </a:lnTo>
                <a:lnTo>
                  <a:pt x="42793" y="48695"/>
                </a:lnTo>
                <a:lnTo>
                  <a:pt x="42853" y="74686"/>
                </a:lnTo>
                <a:lnTo>
                  <a:pt x="41904" y="82176"/>
                </a:lnTo>
                <a:lnTo>
                  <a:pt x="40319" y="90979"/>
                </a:lnTo>
                <a:lnTo>
                  <a:pt x="38309" y="100657"/>
                </a:lnTo>
                <a:lnTo>
                  <a:pt x="36969" y="112825"/>
                </a:lnTo>
                <a:lnTo>
                  <a:pt x="36076" y="126651"/>
                </a:lnTo>
                <a:lnTo>
                  <a:pt x="34819" y="163256"/>
                </a:lnTo>
                <a:lnTo>
                  <a:pt x="34643" y="171702"/>
                </a:lnTo>
                <a:lnTo>
                  <a:pt x="32620" y="184001"/>
                </a:lnTo>
                <a:lnTo>
                  <a:pt x="29367" y="198867"/>
                </a:lnTo>
                <a:lnTo>
                  <a:pt x="25293" y="215445"/>
                </a:lnTo>
                <a:lnTo>
                  <a:pt x="21624" y="227450"/>
                </a:lnTo>
                <a:lnTo>
                  <a:pt x="18227" y="236406"/>
                </a:lnTo>
                <a:lnTo>
                  <a:pt x="11911" y="249849"/>
                </a:lnTo>
                <a:lnTo>
                  <a:pt x="8893" y="256101"/>
                </a:lnTo>
                <a:lnTo>
                  <a:pt x="0" y="28289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936"/>
          <p:cNvSpPr/>
          <p:nvPr/>
        </p:nvSpPr>
        <p:spPr>
          <a:xfrm>
            <a:off x="4777740" y="2160388"/>
            <a:ext cx="394336" cy="308493"/>
          </a:xfrm>
          <a:custGeom>
            <a:avLst/>
            <a:gdLst/>
            <a:ahLst/>
            <a:cxnLst/>
            <a:rect l="0" t="0" r="0" b="0"/>
            <a:pathLst>
              <a:path w="394336" h="308493">
                <a:moveTo>
                  <a:pt x="0" y="111324"/>
                </a:moveTo>
                <a:lnTo>
                  <a:pt x="4551" y="102223"/>
                </a:lnTo>
                <a:lnTo>
                  <a:pt x="6785" y="95214"/>
                </a:lnTo>
                <a:lnTo>
                  <a:pt x="7381" y="92011"/>
                </a:lnTo>
                <a:lnTo>
                  <a:pt x="13122" y="83373"/>
                </a:lnTo>
                <a:lnTo>
                  <a:pt x="17321" y="78403"/>
                </a:lnTo>
                <a:lnTo>
                  <a:pt x="22977" y="73184"/>
                </a:lnTo>
                <a:lnTo>
                  <a:pt x="29606" y="67800"/>
                </a:lnTo>
                <a:lnTo>
                  <a:pt x="36882" y="62305"/>
                </a:lnTo>
                <a:lnTo>
                  <a:pt x="43637" y="57690"/>
                </a:lnTo>
                <a:lnTo>
                  <a:pt x="50046" y="53661"/>
                </a:lnTo>
                <a:lnTo>
                  <a:pt x="56224" y="50022"/>
                </a:lnTo>
                <a:lnTo>
                  <a:pt x="70709" y="40899"/>
                </a:lnTo>
                <a:lnTo>
                  <a:pt x="78571" y="35799"/>
                </a:lnTo>
                <a:lnTo>
                  <a:pt x="86670" y="31446"/>
                </a:lnTo>
                <a:lnTo>
                  <a:pt x="94928" y="27592"/>
                </a:lnTo>
                <a:lnTo>
                  <a:pt x="103290" y="24070"/>
                </a:lnTo>
                <a:lnTo>
                  <a:pt x="111722" y="20770"/>
                </a:lnTo>
                <a:lnTo>
                  <a:pt x="128712" y="14563"/>
                </a:lnTo>
                <a:lnTo>
                  <a:pt x="137243" y="12527"/>
                </a:lnTo>
                <a:lnTo>
                  <a:pt x="145787" y="11169"/>
                </a:lnTo>
                <a:lnTo>
                  <a:pt x="154342" y="10264"/>
                </a:lnTo>
                <a:lnTo>
                  <a:pt x="162902" y="8708"/>
                </a:lnTo>
                <a:lnTo>
                  <a:pt x="171466" y="6719"/>
                </a:lnTo>
                <a:lnTo>
                  <a:pt x="180033" y="4440"/>
                </a:lnTo>
                <a:lnTo>
                  <a:pt x="188602" y="2920"/>
                </a:lnTo>
                <a:lnTo>
                  <a:pt x="197172" y="1907"/>
                </a:lnTo>
                <a:lnTo>
                  <a:pt x="205743" y="1232"/>
                </a:lnTo>
                <a:lnTo>
                  <a:pt x="214314" y="782"/>
                </a:lnTo>
                <a:lnTo>
                  <a:pt x="231458" y="282"/>
                </a:lnTo>
                <a:lnTo>
                  <a:pt x="261726" y="0"/>
                </a:lnTo>
                <a:lnTo>
                  <a:pt x="270686" y="913"/>
                </a:lnTo>
                <a:lnTo>
                  <a:pt x="278565" y="2474"/>
                </a:lnTo>
                <a:lnTo>
                  <a:pt x="285722" y="4468"/>
                </a:lnTo>
                <a:lnTo>
                  <a:pt x="292399" y="5796"/>
                </a:lnTo>
                <a:lnTo>
                  <a:pt x="298755" y="6682"/>
                </a:lnTo>
                <a:lnTo>
                  <a:pt x="304897" y="7273"/>
                </a:lnTo>
                <a:lnTo>
                  <a:pt x="314262" y="10469"/>
                </a:lnTo>
                <a:lnTo>
                  <a:pt x="322552" y="16017"/>
                </a:lnTo>
                <a:lnTo>
                  <a:pt x="332586" y="24833"/>
                </a:lnTo>
                <a:lnTo>
                  <a:pt x="340856" y="32561"/>
                </a:lnTo>
                <a:lnTo>
                  <a:pt x="344395" y="35955"/>
                </a:lnTo>
                <a:lnTo>
                  <a:pt x="346754" y="39171"/>
                </a:lnTo>
                <a:lnTo>
                  <a:pt x="349375" y="45283"/>
                </a:lnTo>
                <a:lnTo>
                  <a:pt x="350540" y="53715"/>
                </a:lnTo>
                <a:lnTo>
                  <a:pt x="350851" y="58631"/>
                </a:lnTo>
                <a:lnTo>
                  <a:pt x="350105" y="63813"/>
                </a:lnTo>
                <a:lnTo>
                  <a:pt x="348656" y="69172"/>
                </a:lnTo>
                <a:lnTo>
                  <a:pt x="346737" y="74650"/>
                </a:lnTo>
                <a:lnTo>
                  <a:pt x="343553" y="81160"/>
                </a:lnTo>
                <a:lnTo>
                  <a:pt x="339525" y="88357"/>
                </a:lnTo>
                <a:lnTo>
                  <a:pt x="334935" y="96013"/>
                </a:lnTo>
                <a:lnTo>
                  <a:pt x="329970" y="103022"/>
                </a:lnTo>
                <a:lnTo>
                  <a:pt x="324755" y="109599"/>
                </a:lnTo>
                <a:lnTo>
                  <a:pt x="319373" y="115889"/>
                </a:lnTo>
                <a:lnTo>
                  <a:pt x="313880" y="121987"/>
                </a:lnTo>
                <a:lnTo>
                  <a:pt x="302697" y="133843"/>
                </a:lnTo>
                <a:lnTo>
                  <a:pt x="291376" y="142923"/>
                </a:lnTo>
                <a:lnTo>
                  <a:pt x="264037" y="161063"/>
                </a:lnTo>
                <a:lnTo>
                  <a:pt x="256034" y="165439"/>
                </a:lnTo>
                <a:lnTo>
                  <a:pt x="247842" y="169308"/>
                </a:lnTo>
                <a:lnTo>
                  <a:pt x="239523" y="172840"/>
                </a:lnTo>
                <a:lnTo>
                  <a:pt x="231119" y="177100"/>
                </a:lnTo>
                <a:lnTo>
                  <a:pt x="222659" y="181845"/>
                </a:lnTo>
                <a:lnTo>
                  <a:pt x="214162" y="186913"/>
                </a:lnTo>
                <a:lnTo>
                  <a:pt x="205639" y="190291"/>
                </a:lnTo>
                <a:lnTo>
                  <a:pt x="197100" y="192544"/>
                </a:lnTo>
                <a:lnTo>
                  <a:pt x="188550" y="194046"/>
                </a:lnTo>
                <a:lnTo>
                  <a:pt x="179993" y="195999"/>
                </a:lnTo>
                <a:lnTo>
                  <a:pt x="171430" y="198254"/>
                </a:lnTo>
                <a:lnTo>
                  <a:pt x="162864" y="200710"/>
                </a:lnTo>
                <a:lnTo>
                  <a:pt x="145726" y="205979"/>
                </a:lnTo>
                <a:lnTo>
                  <a:pt x="137156" y="208717"/>
                </a:lnTo>
                <a:lnTo>
                  <a:pt x="128584" y="210543"/>
                </a:lnTo>
                <a:lnTo>
                  <a:pt x="120013" y="211760"/>
                </a:lnTo>
                <a:lnTo>
                  <a:pt x="111441" y="212571"/>
                </a:lnTo>
                <a:lnTo>
                  <a:pt x="103821" y="213112"/>
                </a:lnTo>
                <a:lnTo>
                  <a:pt x="96837" y="213473"/>
                </a:lnTo>
                <a:lnTo>
                  <a:pt x="83996" y="213874"/>
                </a:lnTo>
                <a:lnTo>
                  <a:pt x="71939" y="214051"/>
                </a:lnTo>
                <a:lnTo>
                  <a:pt x="67009" y="213146"/>
                </a:lnTo>
                <a:lnTo>
                  <a:pt x="58991" y="209601"/>
                </a:lnTo>
                <a:lnTo>
                  <a:pt x="56473" y="207322"/>
                </a:lnTo>
                <a:lnTo>
                  <a:pt x="54793" y="204850"/>
                </a:lnTo>
                <a:lnTo>
                  <a:pt x="53674" y="202250"/>
                </a:lnTo>
                <a:lnTo>
                  <a:pt x="51975" y="200516"/>
                </a:lnTo>
                <a:lnTo>
                  <a:pt x="49890" y="199361"/>
                </a:lnTo>
                <a:lnTo>
                  <a:pt x="47548" y="198590"/>
                </a:lnTo>
                <a:lnTo>
                  <a:pt x="45986" y="197124"/>
                </a:lnTo>
                <a:lnTo>
                  <a:pt x="44945" y="195194"/>
                </a:lnTo>
                <a:lnTo>
                  <a:pt x="44250" y="192955"/>
                </a:lnTo>
                <a:lnTo>
                  <a:pt x="44740" y="191462"/>
                </a:lnTo>
                <a:lnTo>
                  <a:pt x="46019" y="190467"/>
                </a:lnTo>
                <a:lnTo>
                  <a:pt x="47824" y="189804"/>
                </a:lnTo>
                <a:lnTo>
                  <a:pt x="58518" y="181895"/>
                </a:lnTo>
                <a:lnTo>
                  <a:pt x="67600" y="176661"/>
                </a:lnTo>
                <a:lnTo>
                  <a:pt x="77986" y="173700"/>
                </a:lnTo>
                <a:lnTo>
                  <a:pt x="89905" y="172384"/>
                </a:lnTo>
                <a:lnTo>
                  <a:pt x="97084" y="172033"/>
                </a:lnTo>
                <a:lnTo>
                  <a:pt x="112681" y="171643"/>
                </a:lnTo>
                <a:lnTo>
                  <a:pt x="159019" y="171373"/>
                </a:lnTo>
                <a:lnTo>
                  <a:pt x="169830" y="172312"/>
                </a:lnTo>
                <a:lnTo>
                  <a:pt x="180847" y="173890"/>
                </a:lnTo>
                <a:lnTo>
                  <a:pt x="192002" y="175895"/>
                </a:lnTo>
                <a:lnTo>
                  <a:pt x="203249" y="178183"/>
                </a:lnTo>
                <a:lnTo>
                  <a:pt x="225905" y="183267"/>
                </a:lnTo>
                <a:lnTo>
                  <a:pt x="236328" y="185956"/>
                </a:lnTo>
                <a:lnTo>
                  <a:pt x="246135" y="188701"/>
                </a:lnTo>
                <a:lnTo>
                  <a:pt x="255529" y="191484"/>
                </a:lnTo>
                <a:lnTo>
                  <a:pt x="264650" y="195244"/>
                </a:lnTo>
                <a:lnTo>
                  <a:pt x="273588" y="199656"/>
                </a:lnTo>
                <a:lnTo>
                  <a:pt x="282405" y="204502"/>
                </a:lnTo>
                <a:lnTo>
                  <a:pt x="291140" y="208685"/>
                </a:lnTo>
                <a:lnTo>
                  <a:pt x="299821" y="212426"/>
                </a:lnTo>
                <a:lnTo>
                  <a:pt x="308465" y="215873"/>
                </a:lnTo>
                <a:lnTo>
                  <a:pt x="316133" y="219124"/>
                </a:lnTo>
                <a:lnTo>
                  <a:pt x="329734" y="225275"/>
                </a:lnTo>
                <a:lnTo>
                  <a:pt x="336027" y="229201"/>
                </a:lnTo>
                <a:lnTo>
                  <a:pt x="348101" y="238644"/>
                </a:lnTo>
                <a:lnTo>
                  <a:pt x="357276" y="246651"/>
                </a:lnTo>
                <a:lnTo>
                  <a:pt x="364529" y="254337"/>
                </a:lnTo>
                <a:lnTo>
                  <a:pt x="367797" y="259053"/>
                </a:lnTo>
                <a:lnTo>
                  <a:pt x="373968" y="268422"/>
                </a:lnTo>
                <a:lnTo>
                  <a:pt x="379885" y="275760"/>
                </a:lnTo>
                <a:lnTo>
                  <a:pt x="383150" y="282197"/>
                </a:lnTo>
                <a:lnTo>
                  <a:pt x="385554" y="289185"/>
                </a:lnTo>
                <a:lnTo>
                  <a:pt x="387528" y="293715"/>
                </a:lnTo>
                <a:lnTo>
                  <a:pt x="394335" y="30849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937"/>
          <p:cNvSpPr/>
          <p:nvPr/>
        </p:nvSpPr>
        <p:spPr>
          <a:xfrm>
            <a:off x="5157246" y="2204324"/>
            <a:ext cx="382387" cy="187356"/>
          </a:xfrm>
          <a:custGeom>
            <a:avLst/>
            <a:gdLst/>
            <a:ahLst/>
            <a:cxnLst/>
            <a:rect l="0" t="0" r="0" b="0"/>
            <a:pathLst>
              <a:path w="382387" h="187356">
                <a:moveTo>
                  <a:pt x="272004" y="7381"/>
                </a:moveTo>
                <a:lnTo>
                  <a:pt x="262902" y="2830"/>
                </a:lnTo>
                <a:lnTo>
                  <a:pt x="255893" y="595"/>
                </a:lnTo>
                <a:lnTo>
                  <a:pt x="252691" y="0"/>
                </a:lnTo>
                <a:lnTo>
                  <a:pt x="244053" y="1877"/>
                </a:lnTo>
                <a:lnTo>
                  <a:pt x="239082" y="3712"/>
                </a:lnTo>
                <a:lnTo>
                  <a:pt x="232911" y="4935"/>
                </a:lnTo>
                <a:lnTo>
                  <a:pt x="225939" y="5750"/>
                </a:lnTo>
                <a:lnTo>
                  <a:pt x="218434" y="6293"/>
                </a:lnTo>
                <a:lnTo>
                  <a:pt x="209620" y="7608"/>
                </a:lnTo>
                <a:lnTo>
                  <a:pt x="199935" y="9438"/>
                </a:lnTo>
                <a:lnTo>
                  <a:pt x="189668" y="11609"/>
                </a:lnTo>
                <a:lnTo>
                  <a:pt x="179966" y="14962"/>
                </a:lnTo>
                <a:lnTo>
                  <a:pt x="170640" y="19103"/>
                </a:lnTo>
                <a:lnTo>
                  <a:pt x="67759" y="70904"/>
                </a:lnTo>
                <a:lnTo>
                  <a:pt x="56783" y="77352"/>
                </a:lnTo>
                <a:lnTo>
                  <a:pt x="47561" y="83556"/>
                </a:lnTo>
                <a:lnTo>
                  <a:pt x="39507" y="89597"/>
                </a:lnTo>
                <a:lnTo>
                  <a:pt x="32234" y="95529"/>
                </a:lnTo>
                <a:lnTo>
                  <a:pt x="25479" y="101388"/>
                </a:lnTo>
                <a:lnTo>
                  <a:pt x="19072" y="107200"/>
                </a:lnTo>
                <a:lnTo>
                  <a:pt x="13848" y="112979"/>
                </a:lnTo>
                <a:lnTo>
                  <a:pt x="9412" y="118737"/>
                </a:lnTo>
                <a:lnTo>
                  <a:pt x="5503" y="124481"/>
                </a:lnTo>
                <a:lnTo>
                  <a:pt x="2896" y="130215"/>
                </a:lnTo>
                <a:lnTo>
                  <a:pt x="1159" y="135943"/>
                </a:lnTo>
                <a:lnTo>
                  <a:pt x="0" y="141666"/>
                </a:lnTo>
                <a:lnTo>
                  <a:pt x="180" y="147387"/>
                </a:lnTo>
                <a:lnTo>
                  <a:pt x="1253" y="153105"/>
                </a:lnTo>
                <a:lnTo>
                  <a:pt x="2921" y="158823"/>
                </a:lnTo>
                <a:lnTo>
                  <a:pt x="5937" y="163587"/>
                </a:lnTo>
                <a:lnTo>
                  <a:pt x="9854" y="167716"/>
                </a:lnTo>
                <a:lnTo>
                  <a:pt x="14370" y="171421"/>
                </a:lnTo>
                <a:lnTo>
                  <a:pt x="20237" y="174843"/>
                </a:lnTo>
                <a:lnTo>
                  <a:pt x="27007" y="178077"/>
                </a:lnTo>
                <a:lnTo>
                  <a:pt x="34378" y="181186"/>
                </a:lnTo>
                <a:lnTo>
                  <a:pt x="42149" y="183258"/>
                </a:lnTo>
                <a:lnTo>
                  <a:pt x="50187" y="184640"/>
                </a:lnTo>
                <a:lnTo>
                  <a:pt x="58404" y="185561"/>
                </a:lnTo>
                <a:lnTo>
                  <a:pt x="67691" y="186175"/>
                </a:lnTo>
                <a:lnTo>
                  <a:pt x="77693" y="186584"/>
                </a:lnTo>
                <a:lnTo>
                  <a:pt x="98966" y="187039"/>
                </a:lnTo>
                <a:lnTo>
                  <a:pt x="155013" y="187355"/>
                </a:lnTo>
                <a:lnTo>
                  <a:pt x="167340" y="186419"/>
                </a:lnTo>
                <a:lnTo>
                  <a:pt x="180321" y="184842"/>
                </a:lnTo>
                <a:lnTo>
                  <a:pt x="193737" y="182838"/>
                </a:lnTo>
                <a:lnTo>
                  <a:pt x="206490" y="180550"/>
                </a:lnTo>
                <a:lnTo>
                  <a:pt x="218803" y="178072"/>
                </a:lnTo>
                <a:lnTo>
                  <a:pt x="230822" y="175467"/>
                </a:lnTo>
                <a:lnTo>
                  <a:pt x="242644" y="171826"/>
                </a:lnTo>
                <a:lnTo>
                  <a:pt x="254335" y="167493"/>
                </a:lnTo>
                <a:lnTo>
                  <a:pt x="265940" y="162700"/>
                </a:lnTo>
                <a:lnTo>
                  <a:pt x="277486" y="157599"/>
                </a:lnTo>
                <a:lnTo>
                  <a:pt x="300475" y="146852"/>
                </a:lnTo>
                <a:lnTo>
                  <a:pt x="310987" y="142271"/>
                </a:lnTo>
                <a:lnTo>
                  <a:pt x="320853" y="138265"/>
                </a:lnTo>
                <a:lnTo>
                  <a:pt x="330287" y="134642"/>
                </a:lnTo>
                <a:lnTo>
                  <a:pt x="338482" y="130322"/>
                </a:lnTo>
                <a:lnTo>
                  <a:pt x="345850" y="125536"/>
                </a:lnTo>
                <a:lnTo>
                  <a:pt x="352667" y="120441"/>
                </a:lnTo>
                <a:lnTo>
                  <a:pt x="359117" y="115139"/>
                </a:lnTo>
                <a:lnTo>
                  <a:pt x="365321" y="109700"/>
                </a:lnTo>
                <a:lnTo>
                  <a:pt x="371363" y="104168"/>
                </a:lnTo>
                <a:lnTo>
                  <a:pt x="375391" y="98576"/>
                </a:lnTo>
                <a:lnTo>
                  <a:pt x="378076" y="92942"/>
                </a:lnTo>
                <a:lnTo>
                  <a:pt x="379866" y="87282"/>
                </a:lnTo>
                <a:lnTo>
                  <a:pt x="381059" y="82555"/>
                </a:lnTo>
                <a:lnTo>
                  <a:pt x="381855" y="78452"/>
                </a:lnTo>
                <a:lnTo>
                  <a:pt x="382386" y="74764"/>
                </a:lnTo>
                <a:lnTo>
                  <a:pt x="381786" y="70400"/>
                </a:lnTo>
                <a:lnTo>
                  <a:pt x="380435" y="65586"/>
                </a:lnTo>
                <a:lnTo>
                  <a:pt x="378581" y="60472"/>
                </a:lnTo>
                <a:lnTo>
                  <a:pt x="375440" y="56110"/>
                </a:lnTo>
                <a:lnTo>
                  <a:pt x="371441" y="52249"/>
                </a:lnTo>
                <a:lnTo>
                  <a:pt x="366870" y="48723"/>
                </a:lnTo>
                <a:lnTo>
                  <a:pt x="361918" y="45420"/>
                </a:lnTo>
                <a:lnTo>
                  <a:pt x="356712" y="42265"/>
                </a:lnTo>
                <a:lnTo>
                  <a:pt x="351335" y="39209"/>
                </a:lnTo>
                <a:lnTo>
                  <a:pt x="343941" y="37172"/>
                </a:lnTo>
                <a:lnTo>
                  <a:pt x="335202" y="35814"/>
                </a:lnTo>
                <a:lnTo>
                  <a:pt x="325566" y="34909"/>
                </a:lnTo>
                <a:lnTo>
                  <a:pt x="315331" y="33353"/>
                </a:lnTo>
                <a:lnTo>
                  <a:pt x="304699" y="31363"/>
                </a:lnTo>
                <a:lnTo>
                  <a:pt x="293801" y="29084"/>
                </a:lnTo>
                <a:lnTo>
                  <a:pt x="277010" y="27564"/>
                </a:lnTo>
                <a:lnTo>
                  <a:pt x="256291" y="26552"/>
                </a:lnTo>
                <a:lnTo>
                  <a:pt x="194323" y="25126"/>
                </a:lnTo>
                <a:lnTo>
                  <a:pt x="177354" y="24926"/>
                </a:lnTo>
                <a:lnTo>
                  <a:pt x="162232" y="25745"/>
                </a:lnTo>
                <a:lnTo>
                  <a:pt x="148339" y="27243"/>
                </a:lnTo>
                <a:lnTo>
                  <a:pt x="49119" y="4167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938"/>
          <p:cNvSpPr/>
          <p:nvPr/>
        </p:nvSpPr>
        <p:spPr>
          <a:xfrm>
            <a:off x="4812029" y="2065972"/>
            <a:ext cx="711519" cy="85726"/>
          </a:xfrm>
          <a:custGeom>
            <a:avLst/>
            <a:gdLst/>
            <a:ahLst/>
            <a:cxnLst/>
            <a:rect l="0" t="0" r="0" b="0"/>
            <a:pathLst>
              <a:path w="711519" h="85726">
                <a:moveTo>
                  <a:pt x="0" y="85725"/>
                </a:moveTo>
                <a:lnTo>
                  <a:pt x="57440" y="85725"/>
                </a:lnTo>
                <a:lnTo>
                  <a:pt x="128400" y="83185"/>
                </a:lnTo>
                <a:lnTo>
                  <a:pt x="171324" y="81174"/>
                </a:lnTo>
                <a:lnTo>
                  <a:pt x="210419" y="77929"/>
                </a:lnTo>
                <a:lnTo>
                  <a:pt x="246959" y="73860"/>
                </a:lnTo>
                <a:lnTo>
                  <a:pt x="408193" y="53642"/>
                </a:lnTo>
                <a:lnTo>
                  <a:pt x="443579" y="50049"/>
                </a:lnTo>
                <a:lnTo>
                  <a:pt x="472884" y="47654"/>
                </a:lnTo>
                <a:lnTo>
                  <a:pt x="498136" y="46056"/>
                </a:lnTo>
                <a:lnTo>
                  <a:pt x="523544" y="43087"/>
                </a:lnTo>
                <a:lnTo>
                  <a:pt x="549055" y="39202"/>
                </a:lnTo>
                <a:lnTo>
                  <a:pt x="574634" y="34707"/>
                </a:lnTo>
                <a:lnTo>
                  <a:pt x="595497" y="31711"/>
                </a:lnTo>
                <a:lnTo>
                  <a:pt x="613216" y="29713"/>
                </a:lnTo>
                <a:lnTo>
                  <a:pt x="628838" y="28381"/>
                </a:lnTo>
                <a:lnTo>
                  <a:pt x="642111" y="26541"/>
                </a:lnTo>
                <a:lnTo>
                  <a:pt x="653816" y="24361"/>
                </a:lnTo>
                <a:lnTo>
                  <a:pt x="664478" y="21956"/>
                </a:lnTo>
                <a:lnTo>
                  <a:pt x="673491" y="19400"/>
                </a:lnTo>
                <a:lnTo>
                  <a:pt x="681404" y="16743"/>
                </a:lnTo>
                <a:lnTo>
                  <a:pt x="688584" y="14020"/>
                </a:lnTo>
                <a:lnTo>
                  <a:pt x="694324" y="11251"/>
                </a:lnTo>
                <a:lnTo>
                  <a:pt x="699103" y="8454"/>
                </a:lnTo>
                <a:lnTo>
                  <a:pt x="71151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939"/>
          <p:cNvSpPr/>
          <p:nvPr/>
        </p:nvSpPr>
        <p:spPr>
          <a:xfrm>
            <a:off x="5660707" y="2057517"/>
            <a:ext cx="437198" cy="34173"/>
          </a:xfrm>
          <a:custGeom>
            <a:avLst/>
            <a:gdLst/>
            <a:ahLst/>
            <a:cxnLst/>
            <a:rect l="0" t="0" r="0" b="0"/>
            <a:pathLst>
              <a:path w="437198" h="34173">
                <a:moveTo>
                  <a:pt x="0" y="34172"/>
                </a:moveTo>
                <a:lnTo>
                  <a:pt x="9102" y="29622"/>
                </a:lnTo>
                <a:lnTo>
                  <a:pt x="12735" y="27329"/>
                </a:lnTo>
                <a:lnTo>
                  <a:pt x="16111" y="24847"/>
                </a:lnTo>
                <a:lnTo>
                  <a:pt x="19313" y="22241"/>
                </a:lnTo>
                <a:lnTo>
                  <a:pt x="27163" y="19551"/>
                </a:lnTo>
                <a:lnTo>
                  <a:pt x="38111" y="16805"/>
                </a:lnTo>
                <a:lnTo>
                  <a:pt x="51125" y="14021"/>
                </a:lnTo>
                <a:lnTo>
                  <a:pt x="65516" y="12166"/>
                </a:lnTo>
                <a:lnTo>
                  <a:pt x="80825" y="10929"/>
                </a:lnTo>
                <a:lnTo>
                  <a:pt x="96746" y="10104"/>
                </a:lnTo>
                <a:lnTo>
                  <a:pt x="112122" y="8602"/>
                </a:lnTo>
                <a:lnTo>
                  <a:pt x="127136" y="6648"/>
                </a:lnTo>
                <a:lnTo>
                  <a:pt x="141907" y="4393"/>
                </a:lnTo>
                <a:lnTo>
                  <a:pt x="155565" y="2889"/>
                </a:lnTo>
                <a:lnTo>
                  <a:pt x="168480" y="1887"/>
                </a:lnTo>
                <a:lnTo>
                  <a:pt x="180900" y="1219"/>
                </a:lnTo>
                <a:lnTo>
                  <a:pt x="230260" y="476"/>
                </a:lnTo>
                <a:lnTo>
                  <a:pt x="325095" y="0"/>
                </a:lnTo>
                <a:lnTo>
                  <a:pt x="345318" y="913"/>
                </a:lnTo>
                <a:lnTo>
                  <a:pt x="367372" y="2475"/>
                </a:lnTo>
                <a:lnTo>
                  <a:pt x="437197" y="845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940"/>
          <p:cNvSpPr/>
          <p:nvPr/>
        </p:nvSpPr>
        <p:spPr>
          <a:xfrm>
            <a:off x="5694997" y="2198193"/>
            <a:ext cx="394336" cy="13513"/>
          </a:xfrm>
          <a:custGeom>
            <a:avLst/>
            <a:gdLst/>
            <a:ahLst/>
            <a:cxnLst/>
            <a:rect l="0" t="0" r="0" b="0"/>
            <a:pathLst>
              <a:path w="394336" h="13513">
                <a:moveTo>
                  <a:pt x="0" y="4939"/>
                </a:moveTo>
                <a:lnTo>
                  <a:pt x="18203" y="388"/>
                </a:lnTo>
                <a:lnTo>
                  <a:pt x="24518" y="0"/>
                </a:lnTo>
                <a:lnTo>
                  <a:pt x="29680" y="694"/>
                </a:lnTo>
                <a:lnTo>
                  <a:pt x="34075" y="2109"/>
                </a:lnTo>
                <a:lnTo>
                  <a:pt x="38909" y="3052"/>
                </a:lnTo>
                <a:lnTo>
                  <a:pt x="44037" y="3681"/>
                </a:lnTo>
                <a:lnTo>
                  <a:pt x="49360" y="4101"/>
                </a:lnTo>
                <a:lnTo>
                  <a:pt x="55767" y="4380"/>
                </a:lnTo>
                <a:lnTo>
                  <a:pt x="70506" y="4690"/>
                </a:lnTo>
                <a:lnTo>
                  <a:pt x="153171" y="4906"/>
                </a:lnTo>
                <a:lnTo>
                  <a:pt x="394335" y="1351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941"/>
          <p:cNvSpPr/>
          <p:nvPr/>
        </p:nvSpPr>
        <p:spPr>
          <a:xfrm>
            <a:off x="6115050" y="1920239"/>
            <a:ext cx="162878" cy="445772"/>
          </a:xfrm>
          <a:custGeom>
            <a:avLst/>
            <a:gdLst/>
            <a:ahLst/>
            <a:cxnLst/>
            <a:rect l="0" t="0" r="0" b="0"/>
            <a:pathLst>
              <a:path w="162878" h="445772">
                <a:moveTo>
                  <a:pt x="162877" y="0"/>
                </a:moveTo>
                <a:lnTo>
                  <a:pt x="158327" y="13653"/>
                </a:lnTo>
                <a:lnTo>
                  <a:pt x="153552" y="25436"/>
                </a:lnTo>
                <a:lnTo>
                  <a:pt x="150945" y="31245"/>
                </a:lnTo>
                <a:lnTo>
                  <a:pt x="148255" y="36070"/>
                </a:lnTo>
                <a:lnTo>
                  <a:pt x="145509" y="40239"/>
                </a:lnTo>
                <a:lnTo>
                  <a:pt x="142726" y="43971"/>
                </a:lnTo>
                <a:lnTo>
                  <a:pt x="138966" y="50269"/>
                </a:lnTo>
                <a:lnTo>
                  <a:pt x="134554" y="58278"/>
                </a:lnTo>
                <a:lnTo>
                  <a:pt x="129707" y="67427"/>
                </a:lnTo>
                <a:lnTo>
                  <a:pt x="123619" y="80194"/>
                </a:lnTo>
                <a:lnTo>
                  <a:pt x="109234" y="112160"/>
                </a:lnTo>
                <a:lnTo>
                  <a:pt x="103303" y="127161"/>
                </a:lnTo>
                <a:lnTo>
                  <a:pt x="98396" y="140972"/>
                </a:lnTo>
                <a:lnTo>
                  <a:pt x="74534" y="213533"/>
                </a:lnTo>
                <a:lnTo>
                  <a:pt x="71597" y="221413"/>
                </a:lnTo>
                <a:lnTo>
                  <a:pt x="68686" y="228571"/>
                </a:lnTo>
                <a:lnTo>
                  <a:pt x="63864" y="241605"/>
                </a:lnTo>
                <a:lnTo>
                  <a:pt x="60197" y="260605"/>
                </a:lnTo>
                <a:lnTo>
                  <a:pt x="58229" y="268035"/>
                </a:lnTo>
                <a:lnTo>
                  <a:pt x="55964" y="275845"/>
                </a:lnTo>
                <a:lnTo>
                  <a:pt x="53448" y="287063"/>
                </a:lnTo>
                <a:lnTo>
                  <a:pt x="51377" y="296176"/>
                </a:lnTo>
                <a:lnTo>
                  <a:pt x="47281" y="306577"/>
                </a:lnTo>
                <a:lnTo>
                  <a:pt x="44855" y="314875"/>
                </a:lnTo>
                <a:lnTo>
                  <a:pt x="42286" y="325169"/>
                </a:lnTo>
                <a:lnTo>
                  <a:pt x="39621" y="336794"/>
                </a:lnTo>
                <a:lnTo>
                  <a:pt x="36891" y="345497"/>
                </a:lnTo>
                <a:lnTo>
                  <a:pt x="34119" y="352252"/>
                </a:lnTo>
                <a:lnTo>
                  <a:pt x="29451" y="362297"/>
                </a:lnTo>
                <a:lnTo>
                  <a:pt x="21658" y="388694"/>
                </a:lnTo>
                <a:lnTo>
                  <a:pt x="19151" y="399131"/>
                </a:lnTo>
                <a:lnTo>
                  <a:pt x="18482" y="403247"/>
                </a:lnTo>
                <a:lnTo>
                  <a:pt x="16131" y="407897"/>
                </a:lnTo>
                <a:lnTo>
                  <a:pt x="12659" y="412901"/>
                </a:lnTo>
                <a:lnTo>
                  <a:pt x="0" y="44577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942"/>
          <p:cNvSpPr/>
          <p:nvPr/>
        </p:nvSpPr>
        <p:spPr>
          <a:xfrm>
            <a:off x="6432232" y="1877377"/>
            <a:ext cx="102871" cy="145734"/>
          </a:xfrm>
          <a:custGeom>
            <a:avLst/>
            <a:gdLst/>
            <a:ahLst/>
            <a:cxnLst/>
            <a:rect l="0" t="0" r="0" b="0"/>
            <a:pathLst>
              <a:path w="102871" h="145734">
                <a:moveTo>
                  <a:pt x="102870" y="0"/>
                </a:moveTo>
                <a:lnTo>
                  <a:pt x="75338" y="55064"/>
                </a:lnTo>
                <a:lnTo>
                  <a:pt x="72132" y="60522"/>
                </a:lnTo>
                <a:lnTo>
                  <a:pt x="69044" y="65113"/>
                </a:lnTo>
                <a:lnTo>
                  <a:pt x="66032" y="69126"/>
                </a:lnTo>
                <a:lnTo>
                  <a:pt x="62119" y="73707"/>
                </a:lnTo>
                <a:lnTo>
                  <a:pt x="57605" y="78665"/>
                </a:lnTo>
                <a:lnTo>
                  <a:pt x="52691" y="83876"/>
                </a:lnTo>
                <a:lnTo>
                  <a:pt x="48462" y="89255"/>
                </a:lnTo>
                <a:lnTo>
                  <a:pt x="44691" y="94746"/>
                </a:lnTo>
                <a:lnTo>
                  <a:pt x="41224" y="100311"/>
                </a:lnTo>
                <a:lnTo>
                  <a:pt x="38913" y="104974"/>
                </a:lnTo>
                <a:lnTo>
                  <a:pt x="37372" y="109035"/>
                </a:lnTo>
                <a:lnTo>
                  <a:pt x="36345" y="112695"/>
                </a:lnTo>
                <a:lnTo>
                  <a:pt x="34707" y="115135"/>
                </a:lnTo>
                <a:lnTo>
                  <a:pt x="32663" y="116762"/>
                </a:lnTo>
                <a:lnTo>
                  <a:pt x="30348" y="117846"/>
                </a:lnTo>
                <a:lnTo>
                  <a:pt x="27852" y="119522"/>
                </a:lnTo>
                <a:lnTo>
                  <a:pt x="25236" y="121591"/>
                </a:lnTo>
                <a:lnTo>
                  <a:pt x="22539" y="123923"/>
                </a:lnTo>
                <a:lnTo>
                  <a:pt x="19788" y="126431"/>
                </a:lnTo>
                <a:lnTo>
                  <a:pt x="10237" y="135559"/>
                </a:lnTo>
                <a:lnTo>
                  <a:pt x="0" y="14573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943"/>
          <p:cNvSpPr/>
          <p:nvPr/>
        </p:nvSpPr>
        <p:spPr>
          <a:xfrm>
            <a:off x="6217934" y="2170169"/>
            <a:ext cx="265734" cy="178696"/>
          </a:xfrm>
          <a:custGeom>
            <a:avLst/>
            <a:gdLst/>
            <a:ahLst/>
            <a:cxnLst/>
            <a:rect l="0" t="0" r="0" b="0"/>
            <a:pathLst>
              <a:path w="265734" h="178696">
                <a:moveTo>
                  <a:pt x="34275" y="24391"/>
                </a:moveTo>
                <a:lnTo>
                  <a:pt x="46207" y="12459"/>
                </a:lnTo>
                <a:lnTo>
                  <a:pt x="48898" y="10721"/>
                </a:lnTo>
                <a:lnTo>
                  <a:pt x="54427" y="8790"/>
                </a:lnTo>
                <a:lnTo>
                  <a:pt x="76547" y="3152"/>
                </a:lnTo>
                <a:lnTo>
                  <a:pt x="84364" y="1659"/>
                </a:lnTo>
                <a:lnTo>
                  <a:pt x="91481" y="664"/>
                </a:lnTo>
                <a:lnTo>
                  <a:pt x="98130" y="0"/>
                </a:lnTo>
                <a:lnTo>
                  <a:pt x="111135" y="510"/>
                </a:lnTo>
                <a:lnTo>
                  <a:pt x="128378" y="1803"/>
                </a:lnTo>
                <a:lnTo>
                  <a:pt x="173282" y="5633"/>
                </a:lnTo>
                <a:lnTo>
                  <a:pt x="187496" y="6529"/>
                </a:lnTo>
                <a:lnTo>
                  <a:pt x="196989" y="6927"/>
                </a:lnTo>
                <a:lnTo>
                  <a:pt x="199901" y="7986"/>
                </a:lnTo>
                <a:lnTo>
                  <a:pt x="201843" y="9644"/>
                </a:lnTo>
                <a:lnTo>
                  <a:pt x="204952" y="14026"/>
                </a:lnTo>
                <a:lnTo>
                  <a:pt x="209510" y="19149"/>
                </a:lnTo>
                <a:lnTo>
                  <a:pt x="214710" y="24601"/>
                </a:lnTo>
                <a:lnTo>
                  <a:pt x="217430" y="27389"/>
                </a:lnTo>
                <a:lnTo>
                  <a:pt x="219244" y="30199"/>
                </a:lnTo>
                <a:lnTo>
                  <a:pt x="220453" y="33025"/>
                </a:lnTo>
                <a:lnTo>
                  <a:pt x="221259" y="35862"/>
                </a:lnTo>
                <a:lnTo>
                  <a:pt x="220843" y="41563"/>
                </a:lnTo>
                <a:lnTo>
                  <a:pt x="219614" y="49174"/>
                </a:lnTo>
                <a:lnTo>
                  <a:pt x="217842" y="58058"/>
                </a:lnTo>
                <a:lnTo>
                  <a:pt x="215708" y="64933"/>
                </a:lnTo>
                <a:lnTo>
                  <a:pt x="213333" y="70469"/>
                </a:lnTo>
                <a:lnTo>
                  <a:pt x="208154" y="80112"/>
                </a:lnTo>
                <a:lnTo>
                  <a:pt x="202677" y="90749"/>
                </a:lnTo>
                <a:lnTo>
                  <a:pt x="197979" y="96252"/>
                </a:lnTo>
                <a:lnTo>
                  <a:pt x="191988" y="101825"/>
                </a:lnTo>
                <a:lnTo>
                  <a:pt x="185137" y="107446"/>
                </a:lnTo>
                <a:lnTo>
                  <a:pt x="176760" y="113098"/>
                </a:lnTo>
                <a:lnTo>
                  <a:pt x="167365" y="118772"/>
                </a:lnTo>
                <a:lnTo>
                  <a:pt x="148671" y="129203"/>
                </a:lnTo>
                <a:lnTo>
                  <a:pt x="134013" y="137014"/>
                </a:lnTo>
                <a:lnTo>
                  <a:pt x="115051" y="146766"/>
                </a:lnTo>
                <a:lnTo>
                  <a:pt x="107176" y="149789"/>
                </a:lnTo>
                <a:lnTo>
                  <a:pt x="98116" y="152757"/>
                </a:lnTo>
                <a:lnTo>
                  <a:pt x="88266" y="155688"/>
                </a:lnTo>
                <a:lnTo>
                  <a:pt x="76937" y="158595"/>
                </a:lnTo>
                <a:lnTo>
                  <a:pt x="51649" y="164364"/>
                </a:lnTo>
                <a:lnTo>
                  <a:pt x="42047" y="166284"/>
                </a:lnTo>
                <a:lnTo>
                  <a:pt x="34695" y="167564"/>
                </a:lnTo>
                <a:lnTo>
                  <a:pt x="28840" y="168417"/>
                </a:lnTo>
                <a:lnTo>
                  <a:pt x="23984" y="168986"/>
                </a:lnTo>
                <a:lnTo>
                  <a:pt x="16049" y="169618"/>
                </a:lnTo>
                <a:lnTo>
                  <a:pt x="12600" y="168833"/>
                </a:lnTo>
                <a:lnTo>
                  <a:pt x="6227" y="165422"/>
                </a:lnTo>
                <a:lnTo>
                  <a:pt x="1835" y="162698"/>
                </a:lnTo>
                <a:lnTo>
                  <a:pt x="1218" y="161363"/>
                </a:lnTo>
                <a:lnTo>
                  <a:pt x="533" y="157340"/>
                </a:lnTo>
                <a:lnTo>
                  <a:pt x="351" y="153981"/>
                </a:lnTo>
                <a:lnTo>
                  <a:pt x="148" y="145169"/>
                </a:lnTo>
                <a:lnTo>
                  <a:pt x="0" y="124721"/>
                </a:lnTo>
                <a:lnTo>
                  <a:pt x="1900" y="122710"/>
                </a:lnTo>
                <a:lnTo>
                  <a:pt x="5072" y="121369"/>
                </a:lnTo>
                <a:lnTo>
                  <a:pt x="9091" y="120476"/>
                </a:lnTo>
                <a:lnTo>
                  <a:pt x="13676" y="117975"/>
                </a:lnTo>
                <a:lnTo>
                  <a:pt x="18638" y="114402"/>
                </a:lnTo>
                <a:lnTo>
                  <a:pt x="23850" y="110116"/>
                </a:lnTo>
                <a:lnTo>
                  <a:pt x="29230" y="107259"/>
                </a:lnTo>
                <a:lnTo>
                  <a:pt x="34722" y="105353"/>
                </a:lnTo>
                <a:lnTo>
                  <a:pt x="40289" y="104083"/>
                </a:lnTo>
                <a:lnTo>
                  <a:pt x="47809" y="103237"/>
                </a:lnTo>
                <a:lnTo>
                  <a:pt x="56633" y="102672"/>
                </a:lnTo>
                <a:lnTo>
                  <a:pt x="75645" y="102045"/>
                </a:lnTo>
                <a:lnTo>
                  <a:pt x="111133" y="101642"/>
                </a:lnTo>
                <a:lnTo>
                  <a:pt x="119804" y="101609"/>
                </a:lnTo>
                <a:lnTo>
                  <a:pt x="128442" y="102539"/>
                </a:lnTo>
                <a:lnTo>
                  <a:pt x="137058" y="104112"/>
                </a:lnTo>
                <a:lnTo>
                  <a:pt x="145660" y="106113"/>
                </a:lnTo>
                <a:lnTo>
                  <a:pt x="153299" y="108400"/>
                </a:lnTo>
                <a:lnTo>
                  <a:pt x="160297" y="110877"/>
                </a:lnTo>
                <a:lnTo>
                  <a:pt x="166867" y="113481"/>
                </a:lnTo>
                <a:lnTo>
                  <a:pt x="173153" y="116169"/>
                </a:lnTo>
                <a:lnTo>
                  <a:pt x="185216" y="121696"/>
                </a:lnTo>
                <a:lnTo>
                  <a:pt x="191100" y="123551"/>
                </a:lnTo>
                <a:lnTo>
                  <a:pt x="196928" y="124788"/>
                </a:lnTo>
                <a:lnTo>
                  <a:pt x="202718" y="125612"/>
                </a:lnTo>
                <a:lnTo>
                  <a:pt x="208483" y="127114"/>
                </a:lnTo>
                <a:lnTo>
                  <a:pt x="214231" y="129068"/>
                </a:lnTo>
                <a:lnTo>
                  <a:pt x="219969" y="131323"/>
                </a:lnTo>
                <a:lnTo>
                  <a:pt x="224746" y="133779"/>
                </a:lnTo>
                <a:lnTo>
                  <a:pt x="236973" y="141786"/>
                </a:lnTo>
                <a:lnTo>
                  <a:pt x="241797" y="144564"/>
                </a:lnTo>
                <a:lnTo>
                  <a:pt x="246919" y="147369"/>
                </a:lnTo>
                <a:lnTo>
                  <a:pt x="251285" y="151144"/>
                </a:lnTo>
                <a:lnTo>
                  <a:pt x="255149" y="155565"/>
                </a:lnTo>
                <a:lnTo>
                  <a:pt x="262597" y="165810"/>
                </a:lnTo>
                <a:lnTo>
                  <a:pt x="265733" y="17869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944"/>
          <p:cNvSpPr/>
          <p:nvPr/>
        </p:nvSpPr>
        <p:spPr>
          <a:xfrm>
            <a:off x="6501077" y="2246039"/>
            <a:ext cx="256804" cy="162821"/>
          </a:xfrm>
          <a:custGeom>
            <a:avLst/>
            <a:gdLst/>
            <a:ahLst/>
            <a:cxnLst/>
            <a:rect l="0" t="0" r="0" b="0"/>
            <a:pathLst>
              <a:path w="256804" h="162821">
                <a:moveTo>
                  <a:pt x="188330" y="25673"/>
                </a:moveTo>
                <a:lnTo>
                  <a:pt x="174678" y="21122"/>
                </a:lnTo>
                <a:lnTo>
                  <a:pt x="169703" y="19781"/>
                </a:lnTo>
                <a:lnTo>
                  <a:pt x="165435" y="18888"/>
                </a:lnTo>
                <a:lnTo>
                  <a:pt x="161637" y="18292"/>
                </a:lnTo>
                <a:lnTo>
                  <a:pt x="157199" y="16943"/>
                </a:lnTo>
                <a:lnTo>
                  <a:pt x="152337" y="15090"/>
                </a:lnTo>
                <a:lnTo>
                  <a:pt x="147190" y="12903"/>
                </a:lnTo>
                <a:lnTo>
                  <a:pt x="140900" y="12397"/>
                </a:lnTo>
                <a:lnTo>
                  <a:pt x="133850" y="13012"/>
                </a:lnTo>
                <a:lnTo>
                  <a:pt x="126292" y="14375"/>
                </a:lnTo>
                <a:lnTo>
                  <a:pt x="119349" y="15284"/>
                </a:lnTo>
                <a:lnTo>
                  <a:pt x="112815" y="15889"/>
                </a:lnTo>
                <a:lnTo>
                  <a:pt x="101428" y="16562"/>
                </a:lnTo>
                <a:lnTo>
                  <a:pt x="93192" y="16862"/>
                </a:lnTo>
                <a:lnTo>
                  <a:pt x="86805" y="17893"/>
                </a:lnTo>
                <a:lnTo>
                  <a:pt x="78736" y="19534"/>
                </a:lnTo>
                <a:lnTo>
                  <a:pt x="69548" y="21581"/>
                </a:lnTo>
                <a:lnTo>
                  <a:pt x="62470" y="23897"/>
                </a:lnTo>
                <a:lnTo>
                  <a:pt x="56798" y="26394"/>
                </a:lnTo>
                <a:lnTo>
                  <a:pt x="52064" y="29011"/>
                </a:lnTo>
                <a:lnTo>
                  <a:pt x="41725" y="34459"/>
                </a:lnTo>
                <a:lnTo>
                  <a:pt x="36301" y="37245"/>
                </a:lnTo>
                <a:lnTo>
                  <a:pt x="31732" y="40055"/>
                </a:lnTo>
                <a:lnTo>
                  <a:pt x="27734" y="42881"/>
                </a:lnTo>
                <a:lnTo>
                  <a:pt x="24116" y="45718"/>
                </a:lnTo>
                <a:lnTo>
                  <a:pt x="19799" y="50466"/>
                </a:lnTo>
                <a:lnTo>
                  <a:pt x="15016" y="56489"/>
                </a:lnTo>
                <a:lnTo>
                  <a:pt x="9922" y="63362"/>
                </a:lnTo>
                <a:lnTo>
                  <a:pt x="6527" y="68897"/>
                </a:lnTo>
                <a:lnTo>
                  <a:pt x="4263" y="73539"/>
                </a:lnTo>
                <a:lnTo>
                  <a:pt x="2753" y="77586"/>
                </a:lnTo>
                <a:lnTo>
                  <a:pt x="1747" y="82189"/>
                </a:lnTo>
                <a:lnTo>
                  <a:pt x="1076" y="87163"/>
                </a:lnTo>
                <a:lnTo>
                  <a:pt x="630" y="92384"/>
                </a:lnTo>
                <a:lnTo>
                  <a:pt x="331" y="97769"/>
                </a:lnTo>
                <a:lnTo>
                  <a:pt x="0" y="108833"/>
                </a:lnTo>
                <a:lnTo>
                  <a:pt x="864" y="114451"/>
                </a:lnTo>
                <a:lnTo>
                  <a:pt x="2393" y="120101"/>
                </a:lnTo>
                <a:lnTo>
                  <a:pt x="4364" y="125772"/>
                </a:lnTo>
                <a:lnTo>
                  <a:pt x="7584" y="130506"/>
                </a:lnTo>
                <a:lnTo>
                  <a:pt x="11635" y="134614"/>
                </a:lnTo>
                <a:lnTo>
                  <a:pt x="16241" y="138305"/>
                </a:lnTo>
                <a:lnTo>
                  <a:pt x="20264" y="141719"/>
                </a:lnTo>
                <a:lnTo>
                  <a:pt x="23899" y="144947"/>
                </a:lnTo>
                <a:lnTo>
                  <a:pt x="27274" y="148051"/>
                </a:lnTo>
                <a:lnTo>
                  <a:pt x="31429" y="151074"/>
                </a:lnTo>
                <a:lnTo>
                  <a:pt x="36105" y="154041"/>
                </a:lnTo>
                <a:lnTo>
                  <a:pt x="41127" y="156972"/>
                </a:lnTo>
                <a:lnTo>
                  <a:pt x="46379" y="158926"/>
                </a:lnTo>
                <a:lnTo>
                  <a:pt x="51786" y="160228"/>
                </a:lnTo>
                <a:lnTo>
                  <a:pt x="57296" y="161097"/>
                </a:lnTo>
                <a:lnTo>
                  <a:pt x="62874" y="161675"/>
                </a:lnTo>
                <a:lnTo>
                  <a:pt x="68497" y="162061"/>
                </a:lnTo>
                <a:lnTo>
                  <a:pt x="74152" y="162319"/>
                </a:lnTo>
                <a:lnTo>
                  <a:pt x="85514" y="162604"/>
                </a:lnTo>
                <a:lnTo>
                  <a:pt x="132849" y="162820"/>
                </a:lnTo>
                <a:lnTo>
                  <a:pt x="138960" y="161872"/>
                </a:lnTo>
                <a:lnTo>
                  <a:pt x="144939" y="160287"/>
                </a:lnTo>
                <a:lnTo>
                  <a:pt x="150830" y="158278"/>
                </a:lnTo>
                <a:lnTo>
                  <a:pt x="156663" y="155987"/>
                </a:lnTo>
                <a:lnTo>
                  <a:pt x="162456" y="153506"/>
                </a:lnTo>
                <a:lnTo>
                  <a:pt x="173973" y="148210"/>
                </a:lnTo>
                <a:lnTo>
                  <a:pt x="202609" y="134214"/>
                </a:lnTo>
                <a:lnTo>
                  <a:pt x="207374" y="130419"/>
                </a:lnTo>
                <a:lnTo>
                  <a:pt x="211503" y="125983"/>
                </a:lnTo>
                <a:lnTo>
                  <a:pt x="215209" y="121122"/>
                </a:lnTo>
                <a:lnTo>
                  <a:pt x="218632" y="116928"/>
                </a:lnTo>
                <a:lnTo>
                  <a:pt x="221866" y="113180"/>
                </a:lnTo>
                <a:lnTo>
                  <a:pt x="224975" y="109728"/>
                </a:lnTo>
                <a:lnTo>
                  <a:pt x="236049" y="98273"/>
                </a:lnTo>
                <a:lnTo>
                  <a:pt x="243003" y="91218"/>
                </a:lnTo>
                <a:lnTo>
                  <a:pt x="247638" y="85563"/>
                </a:lnTo>
                <a:lnTo>
                  <a:pt x="250729" y="80839"/>
                </a:lnTo>
                <a:lnTo>
                  <a:pt x="252789" y="76738"/>
                </a:lnTo>
                <a:lnTo>
                  <a:pt x="254163" y="73051"/>
                </a:lnTo>
                <a:lnTo>
                  <a:pt x="255079" y="69641"/>
                </a:lnTo>
                <a:lnTo>
                  <a:pt x="255689" y="66415"/>
                </a:lnTo>
                <a:lnTo>
                  <a:pt x="256096" y="62359"/>
                </a:lnTo>
                <a:lnTo>
                  <a:pt x="256367" y="57750"/>
                </a:lnTo>
                <a:lnTo>
                  <a:pt x="256669" y="48502"/>
                </a:lnTo>
                <a:lnTo>
                  <a:pt x="256803" y="41217"/>
                </a:lnTo>
                <a:lnTo>
                  <a:pt x="254934" y="37940"/>
                </a:lnTo>
                <a:lnTo>
                  <a:pt x="251782" y="34804"/>
                </a:lnTo>
                <a:lnTo>
                  <a:pt x="247776" y="31760"/>
                </a:lnTo>
                <a:lnTo>
                  <a:pt x="244154" y="28779"/>
                </a:lnTo>
                <a:lnTo>
                  <a:pt x="240786" y="25838"/>
                </a:lnTo>
                <a:lnTo>
                  <a:pt x="237589" y="22926"/>
                </a:lnTo>
                <a:lnTo>
                  <a:pt x="233551" y="20032"/>
                </a:lnTo>
                <a:lnTo>
                  <a:pt x="228955" y="17149"/>
                </a:lnTo>
                <a:lnTo>
                  <a:pt x="223986" y="14276"/>
                </a:lnTo>
                <a:lnTo>
                  <a:pt x="213385" y="8543"/>
                </a:lnTo>
                <a:lnTo>
                  <a:pt x="207891" y="5680"/>
                </a:lnTo>
                <a:lnTo>
                  <a:pt x="201370" y="3772"/>
                </a:lnTo>
                <a:lnTo>
                  <a:pt x="194166" y="2500"/>
                </a:lnTo>
                <a:lnTo>
                  <a:pt x="186506" y="1652"/>
                </a:lnTo>
                <a:lnTo>
                  <a:pt x="178542" y="1086"/>
                </a:lnTo>
                <a:lnTo>
                  <a:pt x="170374" y="710"/>
                </a:lnTo>
                <a:lnTo>
                  <a:pt x="147768" y="179"/>
                </a:lnTo>
                <a:lnTo>
                  <a:pt x="118511" y="0"/>
                </a:lnTo>
                <a:lnTo>
                  <a:pt x="111304" y="938"/>
                </a:lnTo>
                <a:lnTo>
                  <a:pt x="104594" y="2515"/>
                </a:lnTo>
                <a:lnTo>
                  <a:pt x="98217" y="4519"/>
                </a:lnTo>
                <a:lnTo>
                  <a:pt x="93011" y="6808"/>
                </a:lnTo>
                <a:lnTo>
                  <a:pt x="88589" y="9286"/>
                </a:lnTo>
                <a:lnTo>
                  <a:pt x="81136" y="13628"/>
                </a:lnTo>
                <a:lnTo>
                  <a:pt x="77815" y="14785"/>
                </a:lnTo>
                <a:lnTo>
                  <a:pt x="68315" y="171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945"/>
          <p:cNvSpPr/>
          <p:nvPr/>
        </p:nvSpPr>
        <p:spPr>
          <a:xfrm>
            <a:off x="6277927" y="2125980"/>
            <a:ext cx="651511" cy="68581"/>
          </a:xfrm>
          <a:custGeom>
            <a:avLst/>
            <a:gdLst/>
            <a:ahLst/>
            <a:cxnLst/>
            <a:rect l="0" t="0" r="0" b="0"/>
            <a:pathLst>
              <a:path w="651511" h="68581">
                <a:moveTo>
                  <a:pt x="0" y="0"/>
                </a:moveTo>
                <a:lnTo>
                  <a:pt x="42228" y="0"/>
                </a:lnTo>
                <a:lnTo>
                  <a:pt x="48155" y="952"/>
                </a:lnTo>
                <a:lnTo>
                  <a:pt x="54963" y="2540"/>
                </a:lnTo>
                <a:lnTo>
                  <a:pt x="62360" y="4551"/>
                </a:lnTo>
                <a:lnTo>
                  <a:pt x="69196" y="5891"/>
                </a:lnTo>
                <a:lnTo>
                  <a:pt x="81871" y="7381"/>
                </a:lnTo>
                <a:lnTo>
                  <a:pt x="89823" y="8730"/>
                </a:lnTo>
                <a:lnTo>
                  <a:pt x="98935" y="10582"/>
                </a:lnTo>
                <a:lnTo>
                  <a:pt x="108819" y="12770"/>
                </a:lnTo>
                <a:lnTo>
                  <a:pt x="135042" y="17740"/>
                </a:lnTo>
                <a:lnTo>
                  <a:pt x="150036" y="20399"/>
                </a:lnTo>
                <a:lnTo>
                  <a:pt x="160983" y="22172"/>
                </a:lnTo>
                <a:lnTo>
                  <a:pt x="175688" y="24142"/>
                </a:lnTo>
                <a:lnTo>
                  <a:pt x="181896" y="25619"/>
                </a:lnTo>
                <a:lnTo>
                  <a:pt x="187939" y="27557"/>
                </a:lnTo>
                <a:lnTo>
                  <a:pt x="193873" y="29801"/>
                </a:lnTo>
                <a:lnTo>
                  <a:pt x="201639" y="32250"/>
                </a:lnTo>
                <a:lnTo>
                  <a:pt x="220427" y="37511"/>
                </a:lnTo>
                <a:lnTo>
                  <a:pt x="232677" y="39294"/>
                </a:lnTo>
                <a:lnTo>
                  <a:pt x="246558" y="40484"/>
                </a:lnTo>
                <a:lnTo>
                  <a:pt x="273411" y="41805"/>
                </a:lnTo>
                <a:lnTo>
                  <a:pt x="291696" y="42392"/>
                </a:lnTo>
                <a:lnTo>
                  <a:pt x="303049" y="43501"/>
                </a:lnTo>
                <a:lnTo>
                  <a:pt x="316333" y="45193"/>
                </a:lnTo>
                <a:lnTo>
                  <a:pt x="330903" y="47274"/>
                </a:lnTo>
                <a:lnTo>
                  <a:pt x="342522" y="48661"/>
                </a:lnTo>
                <a:lnTo>
                  <a:pt x="360512" y="50202"/>
                </a:lnTo>
                <a:lnTo>
                  <a:pt x="481815" y="60597"/>
                </a:lnTo>
                <a:lnTo>
                  <a:pt x="509805" y="63258"/>
                </a:lnTo>
                <a:lnTo>
                  <a:pt x="535133" y="65032"/>
                </a:lnTo>
                <a:lnTo>
                  <a:pt x="558685" y="66214"/>
                </a:lnTo>
                <a:lnTo>
                  <a:pt x="610989" y="67879"/>
                </a:lnTo>
                <a:lnTo>
                  <a:pt x="651510" y="685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946"/>
          <p:cNvSpPr/>
          <p:nvPr/>
        </p:nvSpPr>
        <p:spPr>
          <a:xfrm>
            <a:off x="5894164" y="1655980"/>
            <a:ext cx="1335049" cy="1035645"/>
          </a:xfrm>
          <a:custGeom>
            <a:avLst/>
            <a:gdLst/>
            <a:ahLst/>
            <a:cxnLst/>
            <a:rect l="0" t="0" r="0" b="0"/>
            <a:pathLst>
              <a:path w="1335049" h="1035645">
                <a:moveTo>
                  <a:pt x="238031" y="49947"/>
                </a:moveTo>
                <a:lnTo>
                  <a:pt x="249962" y="73810"/>
                </a:lnTo>
                <a:lnTo>
                  <a:pt x="252859" y="84683"/>
                </a:lnTo>
                <a:lnTo>
                  <a:pt x="253631" y="90249"/>
                </a:lnTo>
                <a:lnTo>
                  <a:pt x="250167" y="120838"/>
                </a:lnTo>
                <a:lnTo>
                  <a:pt x="243109" y="150962"/>
                </a:lnTo>
                <a:lnTo>
                  <a:pt x="237606" y="166820"/>
                </a:lnTo>
                <a:lnTo>
                  <a:pt x="204402" y="255756"/>
                </a:lnTo>
                <a:lnTo>
                  <a:pt x="194192" y="280165"/>
                </a:lnTo>
                <a:lnTo>
                  <a:pt x="188803" y="292008"/>
                </a:lnTo>
                <a:lnTo>
                  <a:pt x="71629" y="574092"/>
                </a:lnTo>
                <a:lnTo>
                  <a:pt x="55807" y="613101"/>
                </a:lnTo>
                <a:lnTo>
                  <a:pt x="49873" y="630170"/>
                </a:lnTo>
                <a:lnTo>
                  <a:pt x="28426" y="701946"/>
                </a:lnTo>
                <a:lnTo>
                  <a:pt x="21141" y="724643"/>
                </a:lnTo>
                <a:lnTo>
                  <a:pt x="16285" y="744537"/>
                </a:lnTo>
                <a:lnTo>
                  <a:pt x="13048" y="762562"/>
                </a:lnTo>
                <a:lnTo>
                  <a:pt x="8498" y="794337"/>
                </a:lnTo>
                <a:lnTo>
                  <a:pt x="3301" y="821160"/>
                </a:lnTo>
                <a:lnTo>
                  <a:pt x="357" y="845781"/>
                </a:lnTo>
                <a:lnTo>
                  <a:pt x="0" y="871328"/>
                </a:lnTo>
                <a:lnTo>
                  <a:pt x="4992" y="924136"/>
                </a:lnTo>
                <a:lnTo>
                  <a:pt x="6823" y="940443"/>
                </a:lnTo>
                <a:lnTo>
                  <a:pt x="10812" y="954040"/>
                </a:lnTo>
                <a:lnTo>
                  <a:pt x="18299" y="966434"/>
                </a:lnTo>
                <a:lnTo>
                  <a:pt x="27977" y="977340"/>
                </a:lnTo>
                <a:lnTo>
                  <a:pt x="43184" y="989787"/>
                </a:lnTo>
                <a:lnTo>
                  <a:pt x="50784" y="999784"/>
                </a:lnTo>
                <a:lnTo>
                  <a:pt x="56049" y="1004164"/>
                </a:lnTo>
                <a:lnTo>
                  <a:pt x="69520" y="1011571"/>
                </a:lnTo>
                <a:lnTo>
                  <a:pt x="85032" y="1015498"/>
                </a:lnTo>
                <a:lnTo>
                  <a:pt x="118274" y="1022570"/>
                </a:lnTo>
                <a:lnTo>
                  <a:pt x="153309" y="1032186"/>
                </a:lnTo>
                <a:lnTo>
                  <a:pt x="189645" y="1034718"/>
                </a:lnTo>
                <a:lnTo>
                  <a:pt x="277943" y="1035644"/>
                </a:lnTo>
                <a:lnTo>
                  <a:pt x="297976" y="1034739"/>
                </a:lnTo>
                <a:lnTo>
                  <a:pt x="370516" y="1029865"/>
                </a:lnTo>
                <a:lnTo>
                  <a:pt x="408038" y="1028391"/>
                </a:lnTo>
                <a:lnTo>
                  <a:pt x="667445" y="1026329"/>
                </a:lnTo>
                <a:lnTo>
                  <a:pt x="871464" y="1019840"/>
                </a:lnTo>
                <a:lnTo>
                  <a:pt x="898445" y="1018487"/>
                </a:lnTo>
                <a:lnTo>
                  <a:pt x="953823" y="1014445"/>
                </a:lnTo>
                <a:lnTo>
                  <a:pt x="1005106" y="1009473"/>
                </a:lnTo>
                <a:lnTo>
                  <a:pt x="1029449" y="1006813"/>
                </a:lnTo>
                <a:lnTo>
                  <a:pt x="1066657" y="1003859"/>
                </a:lnTo>
                <a:lnTo>
                  <a:pt x="1106485" y="999655"/>
                </a:lnTo>
                <a:lnTo>
                  <a:pt x="1129787" y="993057"/>
                </a:lnTo>
                <a:lnTo>
                  <a:pt x="1159195" y="980600"/>
                </a:lnTo>
                <a:lnTo>
                  <a:pt x="1198779" y="957521"/>
                </a:lnTo>
                <a:lnTo>
                  <a:pt x="1232600" y="930967"/>
                </a:lnTo>
                <a:lnTo>
                  <a:pt x="1263518" y="901602"/>
                </a:lnTo>
                <a:lnTo>
                  <a:pt x="1272605" y="887565"/>
                </a:lnTo>
                <a:lnTo>
                  <a:pt x="1286200" y="855271"/>
                </a:lnTo>
                <a:lnTo>
                  <a:pt x="1303949" y="803701"/>
                </a:lnTo>
                <a:lnTo>
                  <a:pt x="1311213" y="782141"/>
                </a:lnTo>
                <a:lnTo>
                  <a:pt x="1315435" y="764772"/>
                </a:lnTo>
                <a:lnTo>
                  <a:pt x="1325207" y="717532"/>
                </a:lnTo>
                <a:lnTo>
                  <a:pt x="1328575" y="690266"/>
                </a:lnTo>
                <a:lnTo>
                  <a:pt x="1330820" y="661611"/>
                </a:lnTo>
                <a:lnTo>
                  <a:pt x="1333315" y="608500"/>
                </a:lnTo>
                <a:lnTo>
                  <a:pt x="1334424" y="572195"/>
                </a:lnTo>
                <a:lnTo>
                  <a:pt x="1335048" y="530337"/>
                </a:lnTo>
                <a:lnTo>
                  <a:pt x="1332653" y="505706"/>
                </a:lnTo>
                <a:lnTo>
                  <a:pt x="1328415" y="475392"/>
                </a:lnTo>
                <a:lnTo>
                  <a:pt x="1323356" y="426994"/>
                </a:lnTo>
                <a:lnTo>
                  <a:pt x="1320673" y="406086"/>
                </a:lnTo>
                <a:lnTo>
                  <a:pt x="1317932" y="388338"/>
                </a:lnTo>
                <a:lnTo>
                  <a:pt x="1312347" y="359411"/>
                </a:lnTo>
                <a:lnTo>
                  <a:pt x="1304800" y="327060"/>
                </a:lnTo>
                <a:lnTo>
                  <a:pt x="1299227" y="282909"/>
                </a:lnTo>
                <a:lnTo>
                  <a:pt x="1295461" y="256355"/>
                </a:lnTo>
                <a:lnTo>
                  <a:pt x="1292388" y="228792"/>
                </a:lnTo>
                <a:lnTo>
                  <a:pt x="1285869" y="199246"/>
                </a:lnTo>
                <a:lnTo>
                  <a:pt x="1275133" y="168691"/>
                </a:lnTo>
                <a:lnTo>
                  <a:pt x="1268560" y="153205"/>
                </a:lnTo>
                <a:lnTo>
                  <a:pt x="1247910" y="121812"/>
                </a:lnTo>
                <a:lnTo>
                  <a:pt x="1231378" y="107604"/>
                </a:lnTo>
                <a:lnTo>
                  <a:pt x="1211013" y="94623"/>
                </a:lnTo>
                <a:lnTo>
                  <a:pt x="1176232" y="81054"/>
                </a:lnTo>
                <a:lnTo>
                  <a:pt x="1149039" y="72980"/>
                </a:lnTo>
                <a:lnTo>
                  <a:pt x="1114411" y="63041"/>
                </a:lnTo>
                <a:lnTo>
                  <a:pt x="1083145" y="52274"/>
                </a:lnTo>
                <a:lnTo>
                  <a:pt x="1063378" y="46736"/>
                </a:lnTo>
                <a:lnTo>
                  <a:pt x="1040675" y="41139"/>
                </a:lnTo>
                <a:lnTo>
                  <a:pt x="1016014" y="35502"/>
                </a:lnTo>
                <a:lnTo>
                  <a:pt x="960674" y="24160"/>
                </a:lnTo>
                <a:lnTo>
                  <a:pt x="931248" y="18468"/>
                </a:lnTo>
                <a:lnTo>
                  <a:pt x="904962" y="14674"/>
                </a:lnTo>
                <a:lnTo>
                  <a:pt x="880772" y="12144"/>
                </a:lnTo>
                <a:lnTo>
                  <a:pt x="857977" y="10458"/>
                </a:lnTo>
                <a:lnTo>
                  <a:pt x="836114" y="8381"/>
                </a:lnTo>
                <a:lnTo>
                  <a:pt x="794040" y="3533"/>
                </a:lnTo>
                <a:lnTo>
                  <a:pt x="772533" y="1859"/>
                </a:lnTo>
                <a:lnTo>
                  <a:pt x="750576" y="744"/>
                </a:lnTo>
                <a:lnTo>
                  <a:pt x="728317" y="0"/>
                </a:lnTo>
                <a:lnTo>
                  <a:pt x="705858" y="456"/>
                </a:lnTo>
                <a:lnTo>
                  <a:pt x="683266" y="1713"/>
                </a:lnTo>
                <a:lnTo>
                  <a:pt x="660584" y="3504"/>
                </a:lnTo>
                <a:lnTo>
                  <a:pt x="637843" y="4697"/>
                </a:lnTo>
                <a:lnTo>
                  <a:pt x="592255" y="6023"/>
                </a:lnTo>
                <a:lnTo>
                  <a:pt x="568478" y="7330"/>
                </a:lnTo>
                <a:lnTo>
                  <a:pt x="519198" y="11321"/>
                </a:lnTo>
                <a:lnTo>
                  <a:pt x="492151" y="14671"/>
                </a:lnTo>
                <a:lnTo>
                  <a:pt x="375190" y="3280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38) 2/3 x 8/5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904"/>
          <p:cNvSpPr/>
          <p:nvPr/>
        </p:nvSpPr>
        <p:spPr>
          <a:xfrm>
            <a:off x="2334577" y="1937385"/>
            <a:ext cx="51436" cy="205741"/>
          </a:xfrm>
          <a:custGeom>
            <a:avLst/>
            <a:gdLst/>
            <a:ahLst/>
            <a:cxnLst/>
            <a:rect l="0" t="0" r="0" b="0"/>
            <a:pathLst>
              <a:path w="51436" h="205741">
                <a:moveTo>
                  <a:pt x="0" y="0"/>
                </a:moveTo>
                <a:lnTo>
                  <a:pt x="4551" y="4550"/>
                </a:lnTo>
                <a:lnTo>
                  <a:pt x="6844" y="5891"/>
                </a:lnTo>
                <a:lnTo>
                  <a:pt x="9325" y="6785"/>
                </a:lnTo>
                <a:lnTo>
                  <a:pt x="11932" y="7380"/>
                </a:lnTo>
                <a:lnTo>
                  <a:pt x="14622" y="8730"/>
                </a:lnTo>
                <a:lnTo>
                  <a:pt x="17368" y="10582"/>
                </a:lnTo>
                <a:lnTo>
                  <a:pt x="24068" y="15848"/>
                </a:lnTo>
                <a:lnTo>
                  <a:pt x="25570" y="19138"/>
                </a:lnTo>
                <a:lnTo>
                  <a:pt x="27524" y="24188"/>
                </a:lnTo>
                <a:lnTo>
                  <a:pt x="29780" y="30413"/>
                </a:lnTo>
                <a:lnTo>
                  <a:pt x="31283" y="36468"/>
                </a:lnTo>
                <a:lnTo>
                  <a:pt x="32285" y="42409"/>
                </a:lnTo>
                <a:lnTo>
                  <a:pt x="32954" y="48275"/>
                </a:lnTo>
                <a:lnTo>
                  <a:pt x="34352" y="55043"/>
                </a:lnTo>
                <a:lnTo>
                  <a:pt x="36236" y="62413"/>
                </a:lnTo>
                <a:lnTo>
                  <a:pt x="38445" y="70183"/>
                </a:lnTo>
                <a:lnTo>
                  <a:pt x="39917" y="78221"/>
                </a:lnTo>
                <a:lnTo>
                  <a:pt x="40899" y="86437"/>
                </a:lnTo>
                <a:lnTo>
                  <a:pt x="41554" y="94772"/>
                </a:lnTo>
                <a:lnTo>
                  <a:pt x="42942" y="102234"/>
                </a:lnTo>
                <a:lnTo>
                  <a:pt x="44821" y="109113"/>
                </a:lnTo>
                <a:lnTo>
                  <a:pt x="47025" y="115604"/>
                </a:lnTo>
                <a:lnTo>
                  <a:pt x="48495" y="120885"/>
                </a:lnTo>
                <a:lnTo>
                  <a:pt x="49475" y="125357"/>
                </a:lnTo>
                <a:lnTo>
                  <a:pt x="50128" y="129291"/>
                </a:lnTo>
                <a:lnTo>
                  <a:pt x="49611" y="133819"/>
                </a:lnTo>
                <a:lnTo>
                  <a:pt x="48314" y="138743"/>
                </a:lnTo>
                <a:lnTo>
                  <a:pt x="46497" y="143930"/>
                </a:lnTo>
                <a:lnTo>
                  <a:pt x="46238" y="149293"/>
                </a:lnTo>
                <a:lnTo>
                  <a:pt x="47018" y="154774"/>
                </a:lnTo>
                <a:lnTo>
                  <a:pt x="48490" y="160332"/>
                </a:lnTo>
                <a:lnTo>
                  <a:pt x="49472" y="164990"/>
                </a:lnTo>
                <a:lnTo>
                  <a:pt x="50126" y="169049"/>
                </a:lnTo>
                <a:lnTo>
                  <a:pt x="50562" y="172706"/>
                </a:lnTo>
                <a:lnTo>
                  <a:pt x="50853" y="178002"/>
                </a:lnTo>
                <a:lnTo>
                  <a:pt x="51435" y="2057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905"/>
          <p:cNvSpPr/>
          <p:nvPr/>
        </p:nvSpPr>
        <p:spPr>
          <a:xfrm>
            <a:off x="2643187" y="2005964"/>
            <a:ext cx="94298" cy="17147"/>
          </a:xfrm>
          <a:custGeom>
            <a:avLst/>
            <a:gdLst/>
            <a:ahLst/>
            <a:cxnLst/>
            <a:rect l="0" t="0" r="0" b="0"/>
            <a:pathLst>
              <a:path w="94298" h="17147">
                <a:moveTo>
                  <a:pt x="94297" y="17146"/>
                </a:moveTo>
                <a:lnTo>
                  <a:pt x="80645" y="12595"/>
                </a:lnTo>
                <a:lnTo>
                  <a:pt x="71861" y="10302"/>
                </a:lnTo>
                <a:lnTo>
                  <a:pt x="49401" y="5214"/>
                </a:lnTo>
                <a:lnTo>
                  <a:pt x="38649" y="3476"/>
                </a:lnTo>
                <a:lnTo>
                  <a:pt x="28623" y="2318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906"/>
          <p:cNvSpPr/>
          <p:nvPr/>
        </p:nvSpPr>
        <p:spPr>
          <a:xfrm>
            <a:off x="2386012" y="2014537"/>
            <a:ext cx="17146" cy="291466"/>
          </a:xfrm>
          <a:custGeom>
            <a:avLst/>
            <a:gdLst/>
            <a:ahLst/>
            <a:cxnLst/>
            <a:rect l="0" t="0" r="0" b="0"/>
            <a:pathLst>
              <a:path w="17146" h="291466">
                <a:moveTo>
                  <a:pt x="8572" y="0"/>
                </a:moveTo>
                <a:lnTo>
                  <a:pt x="1192" y="0"/>
                </a:lnTo>
                <a:lnTo>
                  <a:pt x="795" y="953"/>
                </a:lnTo>
                <a:lnTo>
                  <a:pt x="353" y="4551"/>
                </a:lnTo>
                <a:lnTo>
                  <a:pt x="47" y="13123"/>
                </a:lnTo>
                <a:lnTo>
                  <a:pt x="0" y="162009"/>
                </a:lnTo>
                <a:lnTo>
                  <a:pt x="952" y="168014"/>
                </a:lnTo>
                <a:lnTo>
                  <a:pt x="2540" y="174874"/>
                </a:lnTo>
                <a:lnTo>
                  <a:pt x="4551" y="182305"/>
                </a:lnTo>
                <a:lnTo>
                  <a:pt x="5892" y="188212"/>
                </a:lnTo>
                <a:lnTo>
                  <a:pt x="6785" y="193102"/>
                </a:lnTo>
                <a:lnTo>
                  <a:pt x="7381" y="197315"/>
                </a:lnTo>
                <a:lnTo>
                  <a:pt x="14228" y="240377"/>
                </a:lnTo>
                <a:lnTo>
                  <a:pt x="15201" y="247881"/>
                </a:lnTo>
                <a:lnTo>
                  <a:pt x="17145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907"/>
          <p:cNvSpPr/>
          <p:nvPr/>
        </p:nvSpPr>
        <p:spPr>
          <a:xfrm>
            <a:off x="2574712" y="1954530"/>
            <a:ext cx="179309" cy="308452"/>
          </a:xfrm>
          <a:custGeom>
            <a:avLst/>
            <a:gdLst/>
            <a:ahLst/>
            <a:cxnLst/>
            <a:rect l="0" t="0" r="0" b="0"/>
            <a:pathLst>
              <a:path w="179309" h="308452">
                <a:moveTo>
                  <a:pt x="8467" y="0"/>
                </a:moveTo>
                <a:lnTo>
                  <a:pt x="8467" y="9101"/>
                </a:lnTo>
                <a:lnTo>
                  <a:pt x="7515" y="14640"/>
                </a:lnTo>
                <a:lnTo>
                  <a:pt x="5927" y="21190"/>
                </a:lnTo>
                <a:lnTo>
                  <a:pt x="3917" y="28414"/>
                </a:lnTo>
                <a:lnTo>
                  <a:pt x="2576" y="34182"/>
                </a:lnTo>
                <a:lnTo>
                  <a:pt x="1087" y="43132"/>
                </a:lnTo>
                <a:lnTo>
                  <a:pt x="689" y="47804"/>
                </a:lnTo>
                <a:lnTo>
                  <a:pt x="425" y="52824"/>
                </a:lnTo>
                <a:lnTo>
                  <a:pt x="248" y="58076"/>
                </a:lnTo>
                <a:lnTo>
                  <a:pt x="0" y="124628"/>
                </a:lnTo>
                <a:lnTo>
                  <a:pt x="917" y="147855"/>
                </a:lnTo>
                <a:lnTo>
                  <a:pt x="2482" y="168103"/>
                </a:lnTo>
                <a:lnTo>
                  <a:pt x="4477" y="186363"/>
                </a:lnTo>
                <a:lnTo>
                  <a:pt x="7712" y="202347"/>
                </a:lnTo>
                <a:lnTo>
                  <a:pt x="11774" y="216813"/>
                </a:lnTo>
                <a:lnTo>
                  <a:pt x="16387" y="230267"/>
                </a:lnTo>
                <a:lnTo>
                  <a:pt x="21367" y="242093"/>
                </a:lnTo>
                <a:lnTo>
                  <a:pt x="26592" y="252836"/>
                </a:lnTo>
                <a:lnTo>
                  <a:pt x="31981" y="262854"/>
                </a:lnTo>
                <a:lnTo>
                  <a:pt x="37478" y="270486"/>
                </a:lnTo>
                <a:lnTo>
                  <a:pt x="43048" y="276527"/>
                </a:lnTo>
                <a:lnTo>
                  <a:pt x="53364" y="285778"/>
                </a:lnTo>
                <a:lnTo>
                  <a:pt x="61124" y="293064"/>
                </a:lnTo>
                <a:lnTo>
                  <a:pt x="70848" y="302522"/>
                </a:lnTo>
                <a:lnTo>
                  <a:pt x="74819" y="304551"/>
                </a:lnTo>
                <a:lnTo>
                  <a:pt x="79372" y="305904"/>
                </a:lnTo>
                <a:lnTo>
                  <a:pt x="84312" y="306806"/>
                </a:lnTo>
                <a:lnTo>
                  <a:pt x="89511" y="307407"/>
                </a:lnTo>
                <a:lnTo>
                  <a:pt x="94881" y="307808"/>
                </a:lnTo>
                <a:lnTo>
                  <a:pt x="104976" y="308253"/>
                </a:lnTo>
                <a:lnTo>
                  <a:pt x="112638" y="308451"/>
                </a:lnTo>
                <a:lnTo>
                  <a:pt x="116967" y="307552"/>
                </a:lnTo>
                <a:lnTo>
                  <a:pt x="121758" y="305999"/>
                </a:lnTo>
                <a:lnTo>
                  <a:pt x="126857" y="304012"/>
                </a:lnTo>
                <a:lnTo>
                  <a:pt x="131209" y="301734"/>
                </a:lnTo>
                <a:lnTo>
                  <a:pt x="135062" y="299264"/>
                </a:lnTo>
                <a:lnTo>
                  <a:pt x="138584" y="296664"/>
                </a:lnTo>
                <a:lnTo>
                  <a:pt x="141884" y="293978"/>
                </a:lnTo>
                <a:lnTo>
                  <a:pt x="145037" y="291235"/>
                </a:lnTo>
                <a:lnTo>
                  <a:pt x="148091" y="288454"/>
                </a:lnTo>
                <a:lnTo>
                  <a:pt x="156565" y="280284"/>
                </a:lnTo>
                <a:lnTo>
                  <a:pt x="161492" y="275438"/>
                </a:lnTo>
                <a:lnTo>
                  <a:pt x="165729" y="269350"/>
                </a:lnTo>
                <a:lnTo>
                  <a:pt x="169506" y="262435"/>
                </a:lnTo>
                <a:lnTo>
                  <a:pt x="172976" y="254966"/>
                </a:lnTo>
                <a:lnTo>
                  <a:pt x="175290" y="248082"/>
                </a:lnTo>
                <a:lnTo>
                  <a:pt x="176833" y="241588"/>
                </a:lnTo>
                <a:lnTo>
                  <a:pt x="177861" y="235354"/>
                </a:lnTo>
                <a:lnTo>
                  <a:pt x="178546" y="228340"/>
                </a:lnTo>
                <a:lnTo>
                  <a:pt x="179003" y="220806"/>
                </a:lnTo>
                <a:lnTo>
                  <a:pt x="179308" y="212927"/>
                </a:lnTo>
                <a:lnTo>
                  <a:pt x="177606" y="205768"/>
                </a:lnTo>
                <a:lnTo>
                  <a:pt x="174567" y="199091"/>
                </a:lnTo>
                <a:lnTo>
                  <a:pt x="165102" y="183789"/>
                </a:lnTo>
                <a:lnTo>
                  <a:pt x="161268" y="179156"/>
                </a:lnTo>
                <a:lnTo>
                  <a:pt x="158912" y="176587"/>
                </a:lnTo>
                <a:lnTo>
                  <a:pt x="156389" y="174875"/>
                </a:lnTo>
                <a:lnTo>
                  <a:pt x="151045" y="172972"/>
                </a:lnTo>
                <a:lnTo>
                  <a:pt x="147335" y="172464"/>
                </a:lnTo>
                <a:lnTo>
                  <a:pt x="142955" y="172126"/>
                </a:lnTo>
                <a:lnTo>
                  <a:pt x="138131" y="171901"/>
                </a:lnTo>
                <a:lnTo>
                  <a:pt x="133962" y="172703"/>
                </a:lnTo>
                <a:lnTo>
                  <a:pt x="130231" y="174190"/>
                </a:lnTo>
                <a:lnTo>
                  <a:pt x="126791" y="176134"/>
                </a:lnTo>
                <a:lnTo>
                  <a:pt x="123545" y="178383"/>
                </a:lnTo>
                <a:lnTo>
                  <a:pt x="120428" y="180834"/>
                </a:lnTo>
                <a:lnTo>
                  <a:pt x="117398" y="183421"/>
                </a:lnTo>
                <a:lnTo>
                  <a:pt x="114425" y="185145"/>
                </a:lnTo>
                <a:lnTo>
                  <a:pt x="111491" y="186295"/>
                </a:lnTo>
                <a:lnTo>
                  <a:pt x="108582" y="187062"/>
                </a:lnTo>
                <a:lnTo>
                  <a:pt x="104738" y="189478"/>
                </a:lnTo>
                <a:lnTo>
                  <a:pt x="100271" y="192993"/>
                </a:lnTo>
                <a:lnTo>
                  <a:pt x="95387" y="197242"/>
                </a:lnTo>
                <a:lnTo>
                  <a:pt x="91179" y="201980"/>
                </a:lnTo>
                <a:lnTo>
                  <a:pt x="87421" y="207043"/>
                </a:lnTo>
                <a:lnTo>
                  <a:pt x="83963" y="212323"/>
                </a:lnTo>
                <a:lnTo>
                  <a:pt x="80705" y="216796"/>
                </a:lnTo>
                <a:lnTo>
                  <a:pt x="77581" y="220731"/>
                </a:lnTo>
                <a:lnTo>
                  <a:pt x="74546" y="224306"/>
                </a:lnTo>
                <a:lnTo>
                  <a:pt x="69665" y="231452"/>
                </a:lnTo>
                <a:lnTo>
                  <a:pt x="56621" y="252093"/>
                </a:lnTo>
                <a:lnTo>
                  <a:pt x="52000" y="261406"/>
                </a:lnTo>
                <a:lnTo>
                  <a:pt x="48919" y="269521"/>
                </a:lnTo>
                <a:lnTo>
                  <a:pt x="42757" y="3000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908"/>
          <p:cNvSpPr/>
          <p:nvPr/>
        </p:nvSpPr>
        <p:spPr>
          <a:xfrm>
            <a:off x="2231707" y="2400300"/>
            <a:ext cx="531496" cy="34290"/>
          </a:xfrm>
          <a:custGeom>
            <a:avLst/>
            <a:gdLst/>
            <a:ahLst/>
            <a:cxnLst/>
            <a:rect l="0" t="0" r="0" b="0"/>
            <a:pathLst>
              <a:path w="531496" h="34290">
                <a:moveTo>
                  <a:pt x="0" y="0"/>
                </a:moveTo>
                <a:lnTo>
                  <a:pt x="9102" y="4551"/>
                </a:lnTo>
                <a:lnTo>
                  <a:pt x="13688" y="5891"/>
                </a:lnTo>
                <a:lnTo>
                  <a:pt x="18650" y="6785"/>
                </a:lnTo>
                <a:lnTo>
                  <a:pt x="23863" y="7380"/>
                </a:lnTo>
                <a:lnTo>
                  <a:pt x="29244" y="8730"/>
                </a:lnTo>
                <a:lnTo>
                  <a:pt x="34736" y="10583"/>
                </a:lnTo>
                <a:lnTo>
                  <a:pt x="40302" y="12770"/>
                </a:lnTo>
                <a:lnTo>
                  <a:pt x="45918" y="14228"/>
                </a:lnTo>
                <a:lnTo>
                  <a:pt x="51567" y="15200"/>
                </a:lnTo>
                <a:lnTo>
                  <a:pt x="57238" y="15848"/>
                </a:lnTo>
                <a:lnTo>
                  <a:pt x="62924" y="17233"/>
                </a:lnTo>
                <a:lnTo>
                  <a:pt x="68619" y="19108"/>
                </a:lnTo>
                <a:lnTo>
                  <a:pt x="74321" y="21311"/>
                </a:lnTo>
                <a:lnTo>
                  <a:pt x="82885" y="22780"/>
                </a:lnTo>
                <a:lnTo>
                  <a:pt x="93357" y="23759"/>
                </a:lnTo>
                <a:lnTo>
                  <a:pt x="105100" y="24412"/>
                </a:lnTo>
                <a:lnTo>
                  <a:pt x="128309" y="25137"/>
                </a:lnTo>
                <a:lnTo>
                  <a:pt x="172279" y="25459"/>
                </a:lnTo>
                <a:lnTo>
                  <a:pt x="393715" y="25683"/>
                </a:lnTo>
                <a:lnTo>
                  <a:pt x="421544" y="26647"/>
                </a:lnTo>
                <a:lnTo>
                  <a:pt x="444860" y="28242"/>
                </a:lnTo>
                <a:lnTo>
                  <a:pt x="480608" y="31602"/>
                </a:lnTo>
                <a:lnTo>
                  <a:pt x="492808" y="32498"/>
                </a:lnTo>
                <a:lnTo>
                  <a:pt x="531495" y="342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909"/>
          <p:cNvSpPr/>
          <p:nvPr/>
        </p:nvSpPr>
        <p:spPr>
          <a:xfrm>
            <a:off x="2403157" y="2554605"/>
            <a:ext cx="17128" cy="240031"/>
          </a:xfrm>
          <a:custGeom>
            <a:avLst/>
            <a:gdLst/>
            <a:ahLst/>
            <a:cxnLst/>
            <a:rect l="0" t="0" r="0" b="0"/>
            <a:pathLst>
              <a:path w="17128" h="240031">
                <a:moveTo>
                  <a:pt x="0" y="0"/>
                </a:moveTo>
                <a:lnTo>
                  <a:pt x="0" y="9101"/>
                </a:lnTo>
                <a:lnTo>
                  <a:pt x="953" y="13687"/>
                </a:lnTo>
                <a:lnTo>
                  <a:pt x="2540" y="18650"/>
                </a:lnTo>
                <a:lnTo>
                  <a:pt x="4551" y="23863"/>
                </a:lnTo>
                <a:lnTo>
                  <a:pt x="6844" y="29244"/>
                </a:lnTo>
                <a:lnTo>
                  <a:pt x="11932" y="40302"/>
                </a:lnTo>
                <a:lnTo>
                  <a:pt x="13669" y="48775"/>
                </a:lnTo>
                <a:lnTo>
                  <a:pt x="14828" y="59187"/>
                </a:lnTo>
                <a:lnTo>
                  <a:pt x="15600" y="70890"/>
                </a:lnTo>
                <a:lnTo>
                  <a:pt x="16458" y="91514"/>
                </a:lnTo>
                <a:lnTo>
                  <a:pt x="16942" y="119190"/>
                </a:lnTo>
                <a:lnTo>
                  <a:pt x="17127" y="164592"/>
                </a:lnTo>
                <a:lnTo>
                  <a:pt x="8572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910"/>
          <p:cNvSpPr/>
          <p:nvPr/>
        </p:nvSpPr>
        <p:spPr>
          <a:xfrm>
            <a:off x="2524406" y="2588926"/>
            <a:ext cx="176954" cy="222855"/>
          </a:xfrm>
          <a:custGeom>
            <a:avLst/>
            <a:gdLst/>
            <a:ahLst/>
            <a:cxnLst/>
            <a:rect l="0" t="0" r="0" b="0"/>
            <a:pathLst>
              <a:path w="176954" h="222855">
                <a:moveTo>
                  <a:pt x="84491" y="8541"/>
                </a:moveTo>
                <a:lnTo>
                  <a:pt x="77110" y="1160"/>
                </a:lnTo>
                <a:lnTo>
                  <a:pt x="71950" y="763"/>
                </a:lnTo>
                <a:lnTo>
                  <a:pt x="63748" y="498"/>
                </a:lnTo>
                <a:lnTo>
                  <a:pt x="27472" y="0"/>
                </a:lnTo>
                <a:lnTo>
                  <a:pt x="25523" y="942"/>
                </a:lnTo>
                <a:lnTo>
                  <a:pt x="20818" y="4529"/>
                </a:lnTo>
                <a:lnTo>
                  <a:pt x="15552" y="9298"/>
                </a:lnTo>
                <a:lnTo>
                  <a:pt x="12814" y="11903"/>
                </a:lnTo>
                <a:lnTo>
                  <a:pt x="10989" y="15545"/>
                </a:lnTo>
                <a:lnTo>
                  <a:pt x="9772" y="19878"/>
                </a:lnTo>
                <a:lnTo>
                  <a:pt x="8961" y="24672"/>
                </a:lnTo>
                <a:lnTo>
                  <a:pt x="8420" y="28820"/>
                </a:lnTo>
                <a:lnTo>
                  <a:pt x="8059" y="32538"/>
                </a:lnTo>
                <a:lnTo>
                  <a:pt x="7819" y="35969"/>
                </a:lnTo>
                <a:lnTo>
                  <a:pt x="6706" y="39209"/>
                </a:lnTo>
                <a:lnTo>
                  <a:pt x="2930" y="45349"/>
                </a:lnTo>
                <a:lnTo>
                  <a:pt x="617" y="51253"/>
                </a:lnTo>
                <a:lnTo>
                  <a:pt x="0" y="54160"/>
                </a:lnTo>
                <a:lnTo>
                  <a:pt x="541" y="58004"/>
                </a:lnTo>
                <a:lnTo>
                  <a:pt x="1854" y="62471"/>
                </a:lnTo>
                <a:lnTo>
                  <a:pt x="3682" y="67355"/>
                </a:lnTo>
                <a:lnTo>
                  <a:pt x="5854" y="71563"/>
                </a:lnTo>
                <a:lnTo>
                  <a:pt x="8254" y="75320"/>
                </a:lnTo>
                <a:lnTo>
                  <a:pt x="10806" y="78778"/>
                </a:lnTo>
                <a:lnTo>
                  <a:pt x="13460" y="81083"/>
                </a:lnTo>
                <a:lnTo>
                  <a:pt x="16182" y="82620"/>
                </a:lnTo>
                <a:lnTo>
                  <a:pt x="18949" y="83645"/>
                </a:lnTo>
                <a:lnTo>
                  <a:pt x="21746" y="85280"/>
                </a:lnTo>
                <a:lnTo>
                  <a:pt x="24564" y="87323"/>
                </a:lnTo>
                <a:lnTo>
                  <a:pt x="27395" y="89637"/>
                </a:lnTo>
                <a:lnTo>
                  <a:pt x="32139" y="90228"/>
                </a:lnTo>
                <a:lnTo>
                  <a:pt x="38160" y="89669"/>
                </a:lnTo>
                <a:lnTo>
                  <a:pt x="45031" y="88344"/>
                </a:lnTo>
                <a:lnTo>
                  <a:pt x="51517" y="87461"/>
                </a:lnTo>
                <a:lnTo>
                  <a:pt x="57746" y="86872"/>
                </a:lnTo>
                <a:lnTo>
                  <a:pt x="63804" y="86479"/>
                </a:lnTo>
                <a:lnTo>
                  <a:pt x="69747" y="86217"/>
                </a:lnTo>
                <a:lnTo>
                  <a:pt x="81431" y="85926"/>
                </a:lnTo>
                <a:lnTo>
                  <a:pt x="118736" y="85714"/>
                </a:lnTo>
                <a:lnTo>
                  <a:pt x="123513" y="86660"/>
                </a:lnTo>
                <a:lnTo>
                  <a:pt x="128603" y="88243"/>
                </a:lnTo>
                <a:lnTo>
                  <a:pt x="133902" y="90250"/>
                </a:lnTo>
                <a:lnTo>
                  <a:pt x="139339" y="93494"/>
                </a:lnTo>
                <a:lnTo>
                  <a:pt x="144869" y="97561"/>
                </a:lnTo>
                <a:lnTo>
                  <a:pt x="150460" y="102178"/>
                </a:lnTo>
                <a:lnTo>
                  <a:pt x="155141" y="106208"/>
                </a:lnTo>
                <a:lnTo>
                  <a:pt x="159213" y="109847"/>
                </a:lnTo>
                <a:lnTo>
                  <a:pt x="162881" y="113226"/>
                </a:lnTo>
                <a:lnTo>
                  <a:pt x="166278" y="117384"/>
                </a:lnTo>
                <a:lnTo>
                  <a:pt x="169496" y="122060"/>
                </a:lnTo>
                <a:lnTo>
                  <a:pt x="172593" y="127083"/>
                </a:lnTo>
                <a:lnTo>
                  <a:pt x="174658" y="134241"/>
                </a:lnTo>
                <a:lnTo>
                  <a:pt x="176035" y="142824"/>
                </a:lnTo>
                <a:lnTo>
                  <a:pt x="176953" y="152355"/>
                </a:lnTo>
                <a:lnTo>
                  <a:pt x="176612" y="160615"/>
                </a:lnTo>
                <a:lnTo>
                  <a:pt x="175433" y="168026"/>
                </a:lnTo>
                <a:lnTo>
                  <a:pt x="173694" y="174872"/>
                </a:lnTo>
                <a:lnTo>
                  <a:pt x="171582" y="180388"/>
                </a:lnTo>
                <a:lnTo>
                  <a:pt x="169222" y="185019"/>
                </a:lnTo>
                <a:lnTo>
                  <a:pt x="166696" y="189058"/>
                </a:lnTo>
                <a:lnTo>
                  <a:pt x="164059" y="191750"/>
                </a:lnTo>
                <a:lnTo>
                  <a:pt x="161349" y="193546"/>
                </a:lnTo>
                <a:lnTo>
                  <a:pt x="158590" y="194742"/>
                </a:lnTo>
                <a:lnTo>
                  <a:pt x="150444" y="198612"/>
                </a:lnTo>
                <a:lnTo>
                  <a:pt x="145605" y="200978"/>
                </a:lnTo>
                <a:lnTo>
                  <a:pt x="140473" y="202554"/>
                </a:lnTo>
                <a:lnTo>
                  <a:pt x="135148" y="203606"/>
                </a:lnTo>
                <a:lnTo>
                  <a:pt x="129692" y="204307"/>
                </a:lnTo>
                <a:lnTo>
                  <a:pt x="120340" y="206679"/>
                </a:lnTo>
                <a:lnTo>
                  <a:pt x="108391" y="210166"/>
                </a:lnTo>
                <a:lnTo>
                  <a:pt x="41628" y="22285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11"/>
          <p:cNvSpPr/>
          <p:nvPr/>
        </p:nvSpPr>
        <p:spPr>
          <a:xfrm>
            <a:off x="2926079" y="2426017"/>
            <a:ext cx="85726" cy="1"/>
          </a:xfrm>
          <a:custGeom>
            <a:avLst/>
            <a:gdLst/>
            <a:ahLst/>
            <a:cxnLst/>
            <a:rect l="0" t="0" r="0" b="0"/>
            <a:pathLst>
              <a:path w="85726" h="1">
                <a:moveTo>
                  <a:pt x="0" y="0"/>
                </a:moveTo>
                <a:lnTo>
                  <a:pt x="8572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912"/>
          <p:cNvSpPr/>
          <p:nvPr/>
        </p:nvSpPr>
        <p:spPr>
          <a:xfrm>
            <a:off x="2951797" y="2606039"/>
            <a:ext cx="274321" cy="34292"/>
          </a:xfrm>
          <a:custGeom>
            <a:avLst/>
            <a:gdLst/>
            <a:ahLst/>
            <a:cxnLst/>
            <a:rect l="0" t="0" r="0" b="0"/>
            <a:pathLst>
              <a:path w="274321" h="34292">
                <a:moveTo>
                  <a:pt x="0" y="34291"/>
                </a:moveTo>
                <a:lnTo>
                  <a:pt x="13653" y="29740"/>
                </a:lnTo>
                <a:lnTo>
                  <a:pt x="21484" y="27446"/>
                </a:lnTo>
                <a:lnTo>
                  <a:pt x="40346" y="22359"/>
                </a:lnTo>
                <a:lnTo>
                  <a:pt x="53567" y="19668"/>
                </a:lnTo>
                <a:lnTo>
                  <a:pt x="86038" y="14139"/>
                </a:lnTo>
                <a:lnTo>
                  <a:pt x="101174" y="12284"/>
                </a:lnTo>
                <a:lnTo>
                  <a:pt x="115074" y="11047"/>
                </a:lnTo>
                <a:lnTo>
                  <a:pt x="128151" y="10223"/>
                </a:lnTo>
                <a:lnTo>
                  <a:pt x="140679" y="8720"/>
                </a:lnTo>
                <a:lnTo>
                  <a:pt x="152841" y="6766"/>
                </a:lnTo>
                <a:lnTo>
                  <a:pt x="164759" y="4511"/>
                </a:lnTo>
                <a:lnTo>
                  <a:pt x="177467" y="3007"/>
                </a:lnTo>
                <a:lnTo>
                  <a:pt x="190701" y="2005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13"/>
          <p:cNvSpPr/>
          <p:nvPr/>
        </p:nvSpPr>
        <p:spPr>
          <a:xfrm>
            <a:off x="3355579" y="2057400"/>
            <a:ext cx="444897" cy="205721"/>
          </a:xfrm>
          <a:custGeom>
            <a:avLst/>
            <a:gdLst/>
            <a:ahLst/>
            <a:cxnLst/>
            <a:rect l="0" t="0" r="0" b="0"/>
            <a:pathLst>
              <a:path w="444897" h="205721">
                <a:moveTo>
                  <a:pt x="179148" y="85725"/>
                </a:moveTo>
                <a:lnTo>
                  <a:pt x="197351" y="81174"/>
                </a:lnTo>
                <a:lnTo>
                  <a:pt x="204618" y="78881"/>
                </a:lnTo>
                <a:lnTo>
                  <a:pt x="217773" y="73793"/>
                </a:lnTo>
                <a:lnTo>
                  <a:pt x="227430" y="68357"/>
                </a:lnTo>
                <a:lnTo>
                  <a:pt x="234896" y="63718"/>
                </a:lnTo>
                <a:lnTo>
                  <a:pt x="241390" y="61656"/>
                </a:lnTo>
                <a:lnTo>
                  <a:pt x="241598" y="62059"/>
                </a:lnTo>
                <a:lnTo>
                  <a:pt x="236749" y="65047"/>
                </a:lnTo>
                <a:lnTo>
                  <a:pt x="225703" y="69549"/>
                </a:lnTo>
                <a:lnTo>
                  <a:pt x="212222" y="73773"/>
                </a:lnTo>
                <a:lnTo>
                  <a:pt x="199880" y="75650"/>
                </a:lnTo>
                <a:lnTo>
                  <a:pt x="194874" y="78056"/>
                </a:lnTo>
                <a:lnTo>
                  <a:pt x="190585" y="81565"/>
                </a:lnTo>
                <a:lnTo>
                  <a:pt x="186773" y="85809"/>
                </a:lnTo>
                <a:lnTo>
                  <a:pt x="180421" y="91496"/>
                </a:lnTo>
                <a:lnTo>
                  <a:pt x="172377" y="98144"/>
                </a:lnTo>
                <a:lnTo>
                  <a:pt x="163204" y="105435"/>
                </a:lnTo>
                <a:lnTo>
                  <a:pt x="152326" y="112200"/>
                </a:lnTo>
                <a:lnTo>
                  <a:pt x="140312" y="118615"/>
                </a:lnTo>
                <a:lnTo>
                  <a:pt x="127540" y="124796"/>
                </a:lnTo>
                <a:lnTo>
                  <a:pt x="115215" y="131775"/>
                </a:lnTo>
                <a:lnTo>
                  <a:pt x="103188" y="139285"/>
                </a:lnTo>
                <a:lnTo>
                  <a:pt x="91360" y="147149"/>
                </a:lnTo>
                <a:lnTo>
                  <a:pt x="78713" y="152392"/>
                </a:lnTo>
                <a:lnTo>
                  <a:pt x="65519" y="155887"/>
                </a:lnTo>
                <a:lnTo>
                  <a:pt x="51960" y="158217"/>
                </a:lnTo>
                <a:lnTo>
                  <a:pt x="41969" y="159770"/>
                </a:lnTo>
                <a:lnTo>
                  <a:pt x="28327" y="161496"/>
                </a:lnTo>
                <a:lnTo>
                  <a:pt x="15292" y="162468"/>
                </a:lnTo>
                <a:lnTo>
                  <a:pt x="12761" y="163557"/>
                </a:lnTo>
                <a:lnTo>
                  <a:pt x="11073" y="165235"/>
                </a:lnTo>
                <a:lnTo>
                  <a:pt x="9948" y="167307"/>
                </a:lnTo>
                <a:lnTo>
                  <a:pt x="8245" y="168688"/>
                </a:lnTo>
                <a:lnTo>
                  <a:pt x="6158" y="169608"/>
                </a:lnTo>
                <a:lnTo>
                  <a:pt x="3814" y="170222"/>
                </a:lnTo>
                <a:lnTo>
                  <a:pt x="2251" y="171584"/>
                </a:lnTo>
                <a:lnTo>
                  <a:pt x="1209" y="173444"/>
                </a:lnTo>
                <a:lnTo>
                  <a:pt x="514" y="175637"/>
                </a:lnTo>
                <a:lnTo>
                  <a:pt x="1004" y="178051"/>
                </a:lnTo>
                <a:lnTo>
                  <a:pt x="4088" y="183274"/>
                </a:lnTo>
                <a:lnTo>
                  <a:pt x="4339" y="185047"/>
                </a:lnTo>
                <a:lnTo>
                  <a:pt x="3553" y="186230"/>
                </a:lnTo>
                <a:lnTo>
                  <a:pt x="2078" y="187018"/>
                </a:lnTo>
                <a:lnTo>
                  <a:pt x="1094" y="189448"/>
                </a:lnTo>
                <a:lnTo>
                  <a:pt x="437" y="192974"/>
                </a:lnTo>
                <a:lnTo>
                  <a:pt x="0" y="197229"/>
                </a:lnTo>
                <a:lnTo>
                  <a:pt x="661" y="200066"/>
                </a:lnTo>
                <a:lnTo>
                  <a:pt x="2054" y="201957"/>
                </a:lnTo>
                <a:lnTo>
                  <a:pt x="6583" y="204992"/>
                </a:lnTo>
                <a:lnTo>
                  <a:pt x="16470" y="205518"/>
                </a:lnTo>
                <a:lnTo>
                  <a:pt x="47972" y="205720"/>
                </a:lnTo>
                <a:lnTo>
                  <a:pt x="51692" y="204774"/>
                </a:lnTo>
                <a:lnTo>
                  <a:pt x="54172" y="203191"/>
                </a:lnTo>
                <a:lnTo>
                  <a:pt x="55826" y="201183"/>
                </a:lnTo>
                <a:lnTo>
                  <a:pt x="58833" y="199844"/>
                </a:lnTo>
                <a:lnTo>
                  <a:pt x="67255" y="198357"/>
                </a:lnTo>
                <a:lnTo>
                  <a:pt x="75977" y="195103"/>
                </a:lnTo>
                <a:lnTo>
                  <a:pt x="87508" y="190076"/>
                </a:lnTo>
                <a:lnTo>
                  <a:pt x="100909" y="183867"/>
                </a:lnTo>
                <a:lnTo>
                  <a:pt x="110797" y="178775"/>
                </a:lnTo>
                <a:lnTo>
                  <a:pt x="118340" y="174429"/>
                </a:lnTo>
                <a:lnTo>
                  <a:pt x="124322" y="170578"/>
                </a:lnTo>
                <a:lnTo>
                  <a:pt x="130214" y="167058"/>
                </a:lnTo>
                <a:lnTo>
                  <a:pt x="136048" y="163760"/>
                </a:lnTo>
                <a:lnTo>
                  <a:pt x="147610" y="157554"/>
                </a:lnTo>
                <a:lnTo>
                  <a:pt x="159099" y="151621"/>
                </a:lnTo>
                <a:lnTo>
                  <a:pt x="169592" y="148706"/>
                </a:lnTo>
                <a:lnTo>
                  <a:pt x="183255" y="145809"/>
                </a:lnTo>
                <a:lnTo>
                  <a:pt x="199031" y="142926"/>
                </a:lnTo>
                <a:lnTo>
                  <a:pt x="253090" y="134317"/>
                </a:lnTo>
                <a:lnTo>
                  <a:pt x="271305" y="130502"/>
                </a:lnTo>
                <a:lnTo>
                  <a:pt x="289164" y="126054"/>
                </a:lnTo>
                <a:lnTo>
                  <a:pt x="306784" y="121183"/>
                </a:lnTo>
                <a:lnTo>
                  <a:pt x="321389" y="115079"/>
                </a:lnTo>
                <a:lnTo>
                  <a:pt x="333983" y="108151"/>
                </a:lnTo>
                <a:lnTo>
                  <a:pt x="345236" y="100676"/>
                </a:lnTo>
                <a:lnTo>
                  <a:pt x="350833" y="92835"/>
                </a:lnTo>
                <a:lnTo>
                  <a:pt x="352660" y="84750"/>
                </a:lnTo>
                <a:lnTo>
                  <a:pt x="351973" y="76502"/>
                </a:lnTo>
                <a:lnTo>
                  <a:pt x="348657" y="67194"/>
                </a:lnTo>
                <a:lnTo>
                  <a:pt x="343589" y="57178"/>
                </a:lnTo>
                <a:lnTo>
                  <a:pt x="337353" y="46691"/>
                </a:lnTo>
                <a:lnTo>
                  <a:pt x="334148" y="38747"/>
                </a:lnTo>
                <a:lnTo>
                  <a:pt x="332964" y="32499"/>
                </a:lnTo>
                <a:lnTo>
                  <a:pt x="333127" y="27381"/>
                </a:lnTo>
                <a:lnTo>
                  <a:pt x="335140" y="23969"/>
                </a:lnTo>
                <a:lnTo>
                  <a:pt x="338388" y="21694"/>
                </a:lnTo>
                <a:lnTo>
                  <a:pt x="347076" y="19167"/>
                </a:lnTo>
                <a:lnTo>
                  <a:pt x="357288" y="18043"/>
                </a:lnTo>
                <a:lnTo>
                  <a:pt x="368176" y="17544"/>
                </a:lnTo>
                <a:lnTo>
                  <a:pt x="373747" y="17411"/>
                </a:lnTo>
                <a:lnTo>
                  <a:pt x="385017" y="14723"/>
                </a:lnTo>
                <a:lnTo>
                  <a:pt x="395423" y="11306"/>
                </a:lnTo>
                <a:lnTo>
                  <a:pt x="407588" y="9382"/>
                </a:lnTo>
                <a:lnTo>
                  <a:pt x="417520" y="8932"/>
                </a:lnTo>
                <a:lnTo>
                  <a:pt x="428284" y="6192"/>
                </a:lnTo>
                <a:lnTo>
                  <a:pt x="44489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14"/>
          <p:cNvSpPr/>
          <p:nvPr/>
        </p:nvSpPr>
        <p:spPr>
          <a:xfrm>
            <a:off x="2968942" y="2460307"/>
            <a:ext cx="351473" cy="25719"/>
          </a:xfrm>
          <a:custGeom>
            <a:avLst/>
            <a:gdLst/>
            <a:ahLst/>
            <a:cxnLst/>
            <a:rect l="0" t="0" r="0" b="0"/>
            <a:pathLst>
              <a:path w="351473" h="25719">
                <a:moveTo>
                  <a:pt x="0" y="0"/>
                </a:moveTo>
                <a:lnTo>
                  <a:pt x="4551" y="0"/>
                </a:lnTo>
                <a:lnTo>
                  <a:pt x="17321" y="2858"/>
                </a:lnTo>
                <a:lnTo>
                  <a:pt x="61991" y="13653"/>
                </a:lnTo>
                <a:lnTo>
                  <a:pt x="93715" y="17674"/>
                </a:lnTo>
                <a:lnTo>
                  <a:pt x="130104" y="20355"/>
                </a:lnTo>
                <a:lnTo>
                  <a:pt x="205462" y="23334"/>
                </a:lnTo>
                <a:lnTo>
                  <a:pt x="351472" y="257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915"/>
          <p:cNvSpPr/>
          <p:nvPr/>
        </p:nvSpPr>
        <p:spPr>
          <a:xfrm>
            <a:off x="3869054" y="2185987"/>
            <a:ext cx="25688" cy="522924"/>
          </a:xfrm>
          <a:custGeom>
            <a:avLst/>
            <a:gdLst/>
            <a:ahLst/>
            <a:cxnLst/>
            <a:rect l="0" t="0" r="0" b="0"/>
            <a:pathLst>
              <a:path w="25688" h="522924">
                <a:moveTo>
                  <a:pt x="17146" y="0"/>
                </a:moveTo>
                <a:lnTo>
                  <a:pt x="17146" y="11932"/>
                </a:lnTo>
                <a:lnTo>
                  <a:pt x="18098" y="15575"/>
                </a:lnTo>
                <a:lnTo>
                  <a:pt x="19686" y="19908"/>
                </a:lnTo>
                <a:lnTo>
                  <a:pt x="21696" y="24702"/>
                </a:lnTo>
                <a:lnTo>
                  <a:pt x="23037" y="29803"/>
                </a:lnTo>
                <a:lnTo>
                  <a:pt x="23931" y="35109"/>
                </a:lnTo>
                <a:lnTo>
                  <a:pt x="24526" y="40551"/>
                </a:lnTo>
                <a:lnTo>
                  <a:pt x="25188" y="54218"/>
                </a:lnTo>
                <a:lnTo>
                  <a:pt x="25561" y="77977"/>
                </a:lnTo>
                <a:lnTo>
                  <a:pt x="25687" y="116156"/>
                </a:lnTo>
                <a:lnTo>
                  <a:pt x="24745" y="126967"/>
                </a:lnTo>
                <a:lnTo>
                  <a:pt x="23164" y="137985"/>
                </a:lnTo>
                <a:lnTo>
                  <a:pt x="21158" y="149140"/>
                </a:lnTo>
                <a:lnTo>
                  <a:pt x="19821" y="161339"/>
                </a:lnTo>
                <a:lnTo>
                  <a:pt x="18929" y="174235"/>
                </a:lnTo>
                <a:lnTo>
                  <a:pt x="18334" y="187594"/>
                </a:lnTo>
                <a:lnTo>
                  <a:pt x="15134" y="227838"/>
                </a:lnTo>
                <a:lnTo>
                  <a:pt x="12947" y="251904"/>
                </a:lnTo>
                <a:lnTo>
                  <a:pt x="11489" y="271759"/>
                </a:lnTo>
                <a:lnTo>
                  <a:pt x="10517" y="288805"/>
                </a:lnTo>
                <a:lnTo>
                  <a:pt x="9437" y="318858"/>
                </a:lnTo>
                <a:lnTo>
                  <a:pt x="8957" y="348090"/>
                </a:lnTo>
                <a:lnTo>
                  <a:pt x="7877" y="362552"/>
                </a:lnTo>
                <a:lnTo>
                  <a:pt x="6204" y="376957"/>
                </a:lnTo>
                <a:lnTo>
                  <a:pt x="4136" y="391322"/>
                </a:lnTo>
                <a:lnTo>
                  <a:pt x="2757" y="404709"/>
                </a:lnTo>
                <a:lnTo>
                  <a:pt x="1839" y="417444"/>
                </a:lnTo>
                <a:lnTo>
                  <a:pt x="0" y="5229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916"/>
          <p:cNvSpPr/>
          <p:nvPr/>
        </p:nvSpPr>
        <p:spPr>
          <a:xfrm>
            <a:off x="4366259" y="2134905"/>
            <a:ext cx="265749" cy="145381"/>
          </a:xfrm>
          <a:custGeom>
            <a:avLst/>
            <a:gdLst/>
            <a:ahLst/>
            <a:cxnLst/>
            <a:rect l="0" t="0" r="0" b="0"/>
            <a:pathLst>
              <a:path w="265749" h="145381">
                <a:moveTo>
                  <a:pt x="265748" y="8220"/>
                </a:moveTo>
                <a:lnTo>
                  <a:pt x="247545" y="3669"/>
                </a:lnTo>
                <a:lnTo>
                  <a:pt x="229800" y="2328"/>
                </a:lnTo>
                <a:lnTo>
                  <a:pt x="205588" y="1434"/>
                </a:lnTo>
                <a:lnTo>
                  <a:pt x="105063" y="0"/>
                </a:lnTo>
                <a:lnTo>
                  <a:pt x="85282" y="835"/>
                </a:lnTo>
                <a:lnTo>
                  <a:pt x="67333" y="2344"/>
                </a:lnTo>
                <a:lnTo>
                  <a:pt x="50603" y="4302"/>
                </a:lnTo>
                <a:lnTo>
                  <a:pt x="39451" y="6561"/>
                </a:lnTo>
                <a:lnTo>
                  <a:pt x="32016" y="9019"/>
                </a:lnTo>
                <a:lnTo>
                  <a:pt x="27059" y="11610"/>
                </a:lnTo>
                <a:lnTo>
                  <a:pt x="23754" y="15242"/>
                </a:lnTo>
                <a:lnTo>
                  <a:pt x="21551" y="19569"/>
                </a:lnTo>
                <a:lnTo>
                  <a:pt x="20083" y="24358"/>
                </a:lnTo>
                <a:lnTo>
                  <a:pt x="20056" y="29456"/>
                </a:lnTo>
                <a:lnTo>
                  <a:pt x="20991" y="34760"/>
                </a:lnTo>
                <a:lnTo>
                  <a:pt x="22567" y="40200"/>
                </a:lnTo>
                <a:lnTo>
                  <a:pt x="23617" y="45733"/>
                </a:lnTo>
                <a:lnTo>
                  <a:pt x="24317" y="51326"/>
                </a:lnTo>
                <a:lnTo>
                  <a:pt x="24784" y="56960"/>
                </a:lnTo>
                <a:lnTo>
                  <a:pt x="25096" y="63573"/>
                </a:lnTo>
                <a:lnTo>
                  <a:pt x="25441" y="78541"/>
                </a:lnTo>
                <a:lnTo>
                  <a:pt x="23629" y="88438"/>
                </a:lnTo>
                <a:lnTo>
                  <a:pt x="20515" y="99799"/>
                </a:lnTo>
                <a:lnTo>
                  <a:pt x="16534" y="112135"/>
                </a:lnTo>
                <a:lnTo>
                  <a:pt x="12928" y="121311"/>
                </a:lnTo>
                <a:lnTo>
                  <a:pt x="9571" y="128382"/>
                </a:lnTo>
                <a:lnTo>
                  <a:pt x="0" y="1453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917"/>
          <p:cNvSpPr/>
          <p:nvPr/>
        </p:nvSpPr>
        <p:spPr>
          <a:xfrm>
            <a:off x="4169092" y="2366730"/>
            <a:ext cx="377191" cy="42143"/>
          </a:xfrm>
          <a:custGeom>
            <a:avLst/>
            <a:gdLst/>
            <a:ahLst/>
            <a:cxnLst/>
            <a:rect l="0" t="0" r="0" b="0"/>
            <a:pathLst>
              <a:path w="377191" h="42143">
                <a:moveTo>
                  <a:pt x="0" y="42142"/>
                </a:moveTo>
                <a:lnTo>
                  <a:pt x="13653" y="33041"/>
                </a:lnTo>
                <a:lnTo>
                  <a:pt x="19579" y="29407"/>
                </a:lnTo>
                <a:lnTo>
                  <a:pt x="25436" y="26032"/>
                </a:lnTo>
                <a:lnTo>
                  <a:pt x="31244" y="22829"/>
                </a:lnTo>
                <a:lnTo>
                  <a:pt x="37974" y="20695"/>
                </a:lnTo>
                <a:lnTo>
                  <a:pt x="45319" y="19271"/>
                </a:lnTo>
                <a:lnTo>
                  <a:pt x="53073" y="18322"/>
                </a:lnTo>
                <a:lnTo>
                  <a:pt x="61099" y="17690"/>
                </a:lnTo>
                <a:lnTo>
                  <a:pt x="69308" y="17268"/>
                </a:lnTo>
                <a:lnTo>
                  <a:pt x="77637" y="16987"/>
                </a:lnTo>
                <a:lnTo>
                  <a:pt x="96526" y="14894"/>
                </a:lnTo>
                <a:lnTo>
                  <a:pt x="153073" y="7490"/>
                </a:lnTo>
                <a:lnTo>
                  <a:pt x="180154" y="4753"/>
                </a:lnTo>
                <a:lnTo>
                  <a:pt x="204875" y="2929"/>
                </a:lnTo>
                <a:lnTo>
                  <a:pt x="228024" y="1712"/>
                </a:lnTo>
                <a:lnTo>
                  <a:pt x="271524" y="361"/>
                </a:lnTo>
                <a:lnTo>
                  <a:pt x="292458" y="0"/>
                </a:lnTo>
                <a:lnTo>
                  <a:pt x="311177" y="713"/>
                </a:lnTo>
                <a:lnTo>
                  <a:pt x="328419" y="2140"/>
                </a:lnTo>
                <a:lnTo>
                  <a:pt x="377190" y="785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918"/>
          <p:cNvSpPr/>
          <p:nvPr/>
        </p:nvSpPr>
        <p:spPr>
          <a:xfrm>
            <a:off x="4409122" y="2460307"/>
            <a:ext cx="34291" cy="248604"/>
          </a:xfrm>
          <a:custGeom>
            <a:avLst/>
            <a:gdLst/>
            <a:ahLst/>
            <a:cxnLst/>
            <a:rect l="0" t="0" r="0" b="0"/>
            <a:pathLst>
              <a:path w="34291" h="248604">
                <a:moveTo>
                  <a:pt x="0" y="0"/>
                </a:moveTo>
                <a:lnTo>
                  <a:pt x="0" y="13653"/>
                </a:lnTo>
                <a:lnTo>
                  <a:pt x="953" y="18627"/>
                </a:lnTo>
                <a:lnTo>
                  <a:pt x="2540" y="22895"/>
                </a:lnTo>
                <a:lnTo>
                  <a:pt x="4551" y="26694"/>
                </a:lnTo>
                <a:lnTo>
                  <a:pt x="5891" y="32083"/>
                </a:lnTo>
                <a:lnTo>
                  <a:pt x="6785" y="38534"/>
                </a:lnTo>
                <a:lnTo>
                  <a:pt x="7381" y="45692"/>
                </a:lnTo>
                <a:lnTo>
                  <a:pt x="8730" y="52369"/>
                </a:lnTo>
                <a:lnTo>
                  <a:pt x="10583" y="58725"/>
                </a:lnTo>
                <a:lnTo>
                  <a:pt x="12770" y="64867"/>
                </a:lnTo>
                <a:lnTo>
                  <a:pt x="15181" y="73725"/>
                </a:lnTo>
                <a:lnTo>
                  <a:pt x="17741" y="84393"/>
                </a:lnTo>
                <a:lnTo>
                  <a:pt x="20400" y="96267"/>
                </a:lnTo>
                <a:lnTo>
                  <a:pt x="23125" y="111803"/>
                </a:lnTo>
                <a:lnTo>
                  <a:pt x="28693" y="149385"/>
                </a:lnTo>
                <a:lnTo>
                  <a:pt x="30558" y="164360"/>
                </a:lnTo>
                <a:lnTo>
                  <a:pt x="31803" y="176249"/>
                </a:lnTo>
                <a:lnTo>
                  <a:pt x="32631" y="186079"/>
                </a:lnTo>
                <a:lnTo>
                  <a:pt x="33184" y="194538"/>
                </a:lnTo>
                <a:lnTo>
                  <a:pt x="33553" y="202082"/>
                </a:lnTo>
                <a:lnTo>
                  <a:pt x="34290" y="2486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919"/>
          <p:cNvSpPr/>
          <p:nvPr/>
        </p:nvSpPr>
        <p:spPr>
          <a:xfrm>
            <a:off x="4529258" y="2478644"/>
            <a:ext cx="178480" cy="213121"/>
          </a:xfrm>
          <a:custGeom>
            <a:avLst/>
            <a:gdLst/>
            <a:ahLst/>
            <a:cxnLst/>
            <a:rect l="0" t="0" r="0" b="0"/>
            <a:pathLst>
              <a:path w="178480" h="213121">
                <a:moveTo>
                  <a:pt x="77032" y="7381"/>
                </a:moveTo>
                <a:lnTo>
                  <a:pt x="58829" y="2830"/>
                </a:lnTo>
                <a:lnTo>
                  <a:pt x="52514" y="1489"/>
                </a:lnTo>
                <a:lnTo>
                  <a:pt x="47351" y="595"/>
                </a:lnTo>
                <a:lnTo>
                  <a:pt x="42957" y="0"/>
                </a:lnTo>
                <a:lnTo>
                  <a:pt x="38122" y="555"/>
                </a:lnTo>
                <a:lnTo>
                  <a:pt x="32995" y="1878"/>
                </a:lnTo>
                <a:lnTo>
                  <a:pt x="27671" y="3712"/>
                </a:lnTo>
                <a:lnTo>
                  <a:pt x="23170" y="4935"/>
                </a:lnTo>
                <a:lnTo>
                  <a:pt x="19216" y="5750"/>
                </a:lnTo>
                <a:lnTo>
                  <a:pt x="15628" y="6294"/>
                </a:lnTo>
                <a:lnTo>
                  <a:pt x="13236" y="7608"/>
                </a:lnTo>
                <a:lnTo>
                  <a:pt x="11641" y="9438"/>
                </a:lnTo>
                <a:lnTo>
                  <a:pt x="10578" y="11609"/>
                </a:lnTo>
                <a:lnTo>
                  <a:pt x="6857" y="16563"/>
                </a:lnTo>
                <a:lnTo>
                  <a:pt x="1257" y="22953"/>
                </a:lnTo>
                <a:lnTo>
                  <a:pt x="492" y="26367"/>
                </a:lnTo>
                <a:lnTo>
                  <a:pt x="151" y="31059"/>
                </a:lnTo>
                <a:lnTo>
                  <a:pt x="0" y="36319"/>
                </a:lnTo>
                <a:lnTo>
                  <a:pt x="912" y="40008"/>
                </a:lnTo>
                <a:lnTo>
                  <a:pt x="2473" y="44372"/>
                </a:lnTo>
                <a:lnTo>
                  <a:pt x="4466" y="49187"/>
                </a:lnTo>
                <a:lnTo>
                  <a:pt x="7699" y="53349"/>
                </a:lnTo>
                <a:lnTo>
                  <a:pt x="11760" y="57076"/>
                </a:lnTo>
                <a:lnTo>
                  <a:pt x="16372" y="60513"/>
                </a:lnTo>
                <a:lnTo>
                  <a:pt x="21352" y="63757"/>
                </a:lnTo>
                <a:lnTo>
                  <a:pt x="26577" y="66873"/>
                </a:lnTo>
                <a:lnTo>
                  <a:pt x="31965" y="69902"/>
                </a:lnTo>
                <a:lnTo>
                  <a:pt x="43032" y="75808"/>
                </a:lnTo>
                <a:lnTo>
                  <a:pt x="48650" y="78716"/>
                </a:lnTo>
                <a:lnTo>
                  <a:pt x="54300" y="80655"/>
                </a:lnTo>
                <a:lnTo>
                  <a:pt x="59973" y="81948"/>
                </a:lnTo>
                <a:lnTo>
                  <a:pt x="65659" y="82810"/>
                </a:lnTo>
                <a:lnTo>
                  <a:pt x="71354" y="84337"/>
                </a:lnTo>
                <a:lnTo>
                  <a:pt x="77057" y="86307"/>
                </a:lnTo>
                <a:lnTo>
                  <a:pt x="82763" y="88573"/>
                </a:lnTo>
                <a:lnTo>
                  <a:pt x="88473" y="90084"/>
                </a:lnTo>
                <a:lnTo>
                  <a:pt x="94184" y="91091"/>
                </a:lnTo>
                <a:lnTo>
                  <a:pt x="99897" y="91763"/>
                </a:lnTo>
                <a:lnTo>
                  <a:pt x="135241" y="97258"/>
                </a:lnTo>
                <a:lnTo>
                  <a:pt x="146318" y="99684"/>
                </a:lnTo>
                <a:lnTo>
                  <a:pt x="155607" y="102254"/>
                </a:lnTo>
                <a:lnTo>
                  <a:pt x="163705" y="104920"/>
                </a:lnTo>
                <a:lnTo>
                  <a:pt x="169104" y="107649"/>
                </a:lnTo>
                <a:lnTo>
                  <a:pt x="172703" y="110421"/>
                </a:lnTo>
                <a:lnTo>
                  <a:pt x="175103" y="113222"/>
                </a:lnTo>
                <a:lnTo>
                  <a:pt x="176702" y="116994"/>
                </a:lnTo>
                <a:lnTo>
                  <a:pt x="177769" y="121414"/>
                </a:lnTo>
                <a:lnTo>
                  <a:pt x="178479" y="126265"/>
                </a:lnTo>
                <a:lnTo>
                  <a:pt x="178001" y="130452"/>
                </a:lnTo>
                <a:lnTo>
                  <a:pt x="176730" y="134196"/>
                </a:lnTo>
                <a:lnTo>
                  <a:pt x="174929" y="137644"/>
                </a:lnTo>
                <a:lnTo>
                  <a:pt x="170389" y="144016"/>
                </a:lnTo>
                <a:lnTo>
                  <a:pt x="167845" y="147048"/>
                </a:lnTo>
                <a:lnTo>
                  <a:pt x="164244" y="150022"/>
                </a:lnTo>
                <a:lnTo>
                  <a:pt x="159938" y="152957"/>
                </a:lnTo>
                <a:lnTo>
                  <a:pt x="155163" y="155867"/>
                </a:lnTo>
                <a:lnTo>
                  <a:pt x="150074" y="158759"/>
                </a:lnTo>
                <a:lnTo>
                  <a:pt x="139340" y="164512"/>
                </a:lnTo>
                <a:lnTo>
                  <a:pt x="120599" y="175325"/>
                </a:lnTo>
                <a:lnTo>
                  <a:pt x="108934" y="182208"/>
                </a:lnTo>
                <a:lnTo>
                  <a:pt x="99252" y="186797"/>
                </a:lnTo>
                <a:lnTo>
                  <a:pt x="90893" y="189857"/>
                </a:lnTo>
                <a:lnTo>
                  <a:pt x="83415" y="191896"/>
                </a:lnTo>
                <a:lnTo>
                  <a:pt x="75572" y="195161"/>
                </a:lnTo>
                <a:lnTo>
                  <a:pt x="67486" y="199243"/>
                </a:lnTo>
                <a:lnTo>
                  <a:pt x="59238" y="203869"/>
                </a:lnTo>
                <a:lnTo>
                  <a:pt x="51834" y="206952"/>
                </a:lnTo>
                <a:lnTo>
                  <a:pt x="44993" y="209009"/>
                </a:lnTo>
                <a:lnTo>
                  <a:pt x="25596" y="2131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920"/>
          <p:cNvSpPr/>
          <p:nvPr/>
        </p:nvSpPr>
        <p:spPr>
          <a:xfrm>
            <a:off x="4400550" y="2108835"/>
            <a:ext cx="328323" cy="85584"/>
          </a:xfrm>
          <a:custGeom>
            <a:avLst/>
            <a:gdLst/>
            <a:ahLst/>
            <a:cxnLst/>
            <a:rect l="0" t="0" r="0" b="0"/>
            <a:pathLst>
              <a:path w="328323" h="85584">
                <a:moveTo>
                  <a:pt x="257175" y="0"/>
                </a:moveTo>
                <a:lnTo>
                  <a:pt x="213998" y="0"/>
                </a:lnTo>
                <a:lnTo>
                  <a:pt x="200768" y="1905"/>
                </a:lnTo>
                <a:lnTo>
                  <a:pt x="184327" y="5079"/>
                </a:lnTo>
                <a:lnTo>
                  <a:pt x="165748" y="9101"/>
                </a:lnTo>
                <a:lnTo>
                  <a:pt x="150503" y="12735"/>
                </a:lnTo>
                <a:lnTo>
                  <a:pt x="137483" y="16110"/>
                </a:lnTo>
                <a:lnTo>
                  <a:pt x="125945" y="19312"/>
                </a:lnTo>
                <a:lnTo>
                  <a:pt x="116348" y="22400"/>
                </a:lnTo>
                <a:lnTo>
                  <a:pt x="108045" y="25410"/>
                </a:lnTo>
                <a:lnTo>
                  <a:pt x="100605" y="28370"/>
                </a:lnTo>
                <a:lnTo>
                  <a:pt x="94693" y="30343"/>
                </a:lnTo>
                <a:lnTo>
                  <a:pt x="85583" y="32536"/>
                </a:lnTo>
                <a:lnTo>
                  <a:pt x="80867" y="34073"/>
                </a:lnTo>
                <a:lnTo>
                  <a:pt x="75819" y="36050"/>
                </a:lnTo>
                <a:lnTo>
                  <a:pt x="70548" y="38321"/>
                </a:lnTo>
                <a:lnTo>
                  <a:pt x="63225" y="40787"/>
                </a:lnTo>
                <a:lnTo>
                  <a:pt x="54532" y="43384"/>
                </a:lnTo>
                <a:lnTo>
                  <a:pt x="44927" y="46067"/>
                </a:lnTo>
                <a:lnTo>
                  <a:pt x="36619" y="48809"/>
                </a:lnTo>
                <a:lnTo>
                  <a:pt x="29175" y="51589"/>
                </a:lnTo>
                <a:lnTo>
                  <a:pt x="22307" y="54395"/>
                </a:lnTo>
                <a:lnTo>
                  <a:pt x="18681" y="56266"/>
                </a:lnTo>
                <a:lnTo>
                  <a:pt x="17217" y="57513"/>
                </a:lnTo>
                <a:lnTo>
                  <a:pt x="17193" y="58344"/>
                </a:lnTo>
                <a:lnTo>
                  <a:pt x="18129" y="58898"/>
                </a:lnTo>
                <a:lnTo>
                  <a:pt x="21709" y="59515"/>
                </a:lnTo>
                <a:lnTo>
                  <a:pt x="29016" y="59788"/>
                </a:lnTo>
                <a:lnTo>
                  <a:pt x="51692" y="59978"/>
                </a:lnTo>
                <a:lnTo>
                  <a:pt x="128151" y="60006"/>
                </a:lnTo>
                <a:lnTo>
                  <a:pt x="136869" y="59054"/>
                </a:lnTo>
                <a:lnTo>
                  <a:pt x="145538" y="57467"/>
                </a:lnTo>
                <a:lnTo>
                  <a:pt x="154175" y="55456"/>
                </a:lnTo>
                <a:lnTo>
                  <a:pt x="179012" y="50682"/>
                </a:lnTo>
                <a:lnTo>
                  <a:pt x="193636" y="48075"/>
                </a:lnTo>
                <a:lnTo>
                  <a:pt x="206244" y="46338"/>
                </a:lnTo>
                <a:lnTo>
                  <a:pt x="217505" y="45179"/>
                </a:lnTo>
                <a:lnTo>
                  <a:pt x="227871" y="44407"/>
                </a:lnTo>
                <a:lnTo>
                  <a:pt x="236686" y="43892"/>
                </a:lnTo>
                <a:lnTo>
                  <a:pt x="251561" y="43320"/>
                </a:lnTo>
                <a:lnTo>
                  <a:pt x="275196" y="42998"/>
                </a:lnTo>
                <a:lnTo>
                  <a:pt x="281571" y="42000"/>
                </a:lnTo>
                <a:lnTo>
                  <a:pt x="286774" y="40382"/>
                </a:lnTo>
                <a:lnTo>
                  <a:pt x="291195" y="38351"/>
                </a:lnTo>
                <a:lnTo>
                  <a:pt x="301188" y="36095"/>
                </a:lnTo>
                <a:lnTo>
                  <a:pt x="306519" y="35493"/>
                </a:lnTo>
                <a:lnTo>
                  <a:pt x="311026" y="36044"/>
                </a:lnTo>
                <a:lnTo>
                  <a:pt x="314983" y="37364"/>
                </a:lnTo>
                <a:lnTo>
                  <a:pt x="318573" y="39197"/>
                </a:lnTo>
                <a:lnTo>
                  <a:pt x="325103" y="41233"/>
                </a:lnTo>
                <a:lnTo>
                  <a:pt x="328178" y="41776"/>
                </a:lnTo>
                <a:lnTo>
                  <a:pt x="328322" y="43091"/>
                </a:lnTo>
                <a:lnTo>
                  <a:pt x="326514" y="44919"/>
                </a:lnTo>
                <a:lnTo>
                  <a:pt x="323403" y="47091"/>
                </a:lnTo>
                <a:lnTo>
                  <a:pt x="314867" y="49504"/>
                </a:lnTo>
                <a:lnTo>
                  <a:pt x="309924" y="50148"/>
                </a:lnTo>
                <a:lnTo>
                  <a:pt x="281571" y="55943"/>
                </a:lnTo>
                <a:lnTo>
                  <a:pt x="262009" y="60155"/>
                </a:lnTo>
                <a:lnTo>
                  <a:pt x="247063" y="62963"/>
                </a:lnTo>
                <a:lnTo>
                  <a:pt x="235193" y="64835"/>
                </a:lnTo>
                <a:lnTo>
                  <a:pt x="225375" y="66083"/>
                </a:lnTo>
                <a:lnTo>
                  <a:pt x="121424" y="74930"/>
                </a:lnTo>
                <a:lnTo>
                  <a:pt x="59789" y="82103"/>
                </a:lnTo>
                <a:lnTo>
                  <a:pt x="45574" y="83310"/>
                </a:lnTo>
                <a:lnTo>
                  <a:pt x="24065" y="84652"/>
                </a:lnTo>
                <a:lnTo>
                  <a:pt x="3357" y="85583"/>
                </a:lnTo>
                <a:lnTo>
                  <a:pt x="2238" y="84678"/>
                </a:lnTo>
                <a:lnTo>
                  <a:pt x="1492" y="83122"/>
                </a:lnTo>
                <a:lnTo>
                  <a:pt x="0" y="7715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921"/>
          <p:cNvSpPr/>
          <p:nvPr/>
        </p:nvSpPr>
        <p:spPr>
          <a:xfrm>
            <a:off x="4229100" y="2100262"/>
            <a:ext cx="34291" cy="222886"/>
          </a:xfrm>
          <a:custGeom>
            <a:avLst/>
            <a:gdLst/>
            <a:ahLst/>
            <a:cxnLst/>
            <a:rect l="0" t="0" r="0" b="0"/>
            <a:pathLst>
              <a:path w="34291" h="222886">
                <a:moveTo>
                  <a:pt x="0" y="0"/>
                </a:moveTo>
                <a:lnTo>
                  <a:pt x="0" y="20990"/>
                </a:lnTo>
                <a:lnTo>
                  <a:pt x="952" y="24471"/>
                </a:lnTo>
                <a:lnTo>
                  <a:pt x="2540" y="28696"/>
                </a:lnTo>
                <a:lnTo>
                  <a:pt x="4550" y="33419"/>
                </a:lnTo>
                <a:lnTo>
                  <a:pt x="5891" y="37519"/>
                </a:lnTo>
                <a:lnTo>
                  <a:pt x="6785" y="41205"/>
                </a:lnTo>
                <a:lnTo>
                  <a:pt x="12770" y="76719"/>
                </a:lnTo>
                <a:lnTo>
                  <a:pt x="14228" y="88294"/>
                </a:lnTo>
                <a:lnTo>
                  <a:pt x="15200" y="98868"/>
                </a:lnTo>
                <a:lnTo>
                  <a:pt x="15849" y="108774"/>
                </a:lnTo>
                <a:lnTo>
                  <a:pt x="16568" y="124862"/>
                </a:lnTo>
                <a:lnTo>
                  <a:pt x="16974" y="144629"/>
                </a:lnTo>
                <a:lnTo>
                  <a:pt x="17031" y="150712"/>
                </a:lnTo>
                <a:lnTo>
                  <a:pt x="18021" y="156672"/>
                </a:lnTo>
                <a:lnTo>
                  <a:pt x="19634" y="162551"/>
                </a:lnTo>
                <a:lnTo>
                  <a:pt x="21662" y="168375"/>
                </a:lnTo>
                <a:lnTo>
                  <a:pt x="23014" y="173210"/>
                </a:lnTo>
                <a:lnTo>
                  <a:pt x="23914" y="177386"/>
                </a:lnTo>
                <a:lnTo>
                  <a:pt x="24516" y="181122"/>
                </a:lnTo>
                <a:lnTo>
                  <a:pt x="24916" y="185518"/>
                </a:lnTo>
                <a:lnTo>
                  <a:pt x="25183" y="190354"/>
                </a:lnTo>
                <a:lnTo>
                  <a:pt x="25480" y="199854"/>
                </a:lnTo>
                <a:lnTo>
                  <a:pt x="25612" y="207252"/>
                </a:lnTo>
                <a:lnTo>
                  <a:pt x="26599" y="210558"/>
                </a:lnTo>
                <a:lnTo>
                  <a:pt x="28210" y="213714"/>
                </a:lnTo>
                <a:lnTo>
                  <a:pt x="34290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39)3/5 x 5/7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881"/>
          <p:cNvSpPr/>
          <p:nvPr/>
        </p:nvSpPr>
        <p:spPr>
          <a:xfrm>
            <a:off x="-905827" y="5134927"/>
            <a:ext cx="1" cy="17146"/>
          </a:xfrm>
          <a:custGeom>
            <a:avLst/>
            <a:gdLst/>
            <a:ahLst/>
            <a:cxnLst/>
            <a:rect l="0" t="0" r="0" b="0"/>
            <a:pathLst>
              <a:path w="1" h="17146">
                <a:moveTo>
                  <a:pt x="0" y="0"/>
                </a:moveTo>
                <a:lnTo>
                  <a:pt x="0" y="171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882"/>
          <p:cNvSpPr/>
          <p:nvPr/>
        </p:nvSpPr>
        <p:spPr>
          <a:xfrm>
            <a:off x="-905827" y="498919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9D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83"/>
          <p:cNvSpPr/>
          <p:nvPr/>
        </p:nvSpPr>
        <p:spPr>
          <a:xfrm>
            <a:off x="1854517" y="2117579"/>
            <a:ext cx="556933" cy="402736"/>
          </a:xfrm>
          <a:custGeom>
            <a:avLst/>
            <a:gdLst/>
            <a:ahLst/>
            <a:cxnLst/>
            <a:rect l="0" t="0" r="0" b="0"/>
            <a:pathLst>
              <a:path w="556933" h="402736">
                <a:moveTo>
                  <a:pt x="0" y="42691"/>
                </a:moveTo>
                <a:lnTo>
                  <a:pt x="9102" y="33589"/>
                </a:lnTo>
                <a:lnTo>
                  <a:pt x="13688" y="30908"/>
                </a:lnTo>
                <a:lnTo>
                  <a:pt x="23863" y="27929"/>
                </a:lnTo>
                <a:lnTo>
                  <a:pt x="63057" y="17150"/>
                </a:lnTo>
                <a:lnTo>
                  <a:pt x="88033" y="9749"/>
                </a:lnTo>
                <a:lnTo>
                  <a:pt x="98693" y="6442"/>
                </a:lnTo>
                <a:lnTo>
                  <a:pt x="108658" y="4237"/>
                </a:lnTo>
                <a:lnTo>
                  <a:pt x="118159" y="2768"/>
                </a:lnTo>
                <a:lnTo>
                  <a:pt x="127350" y="1788"/>
                </a:lnTo>
                <a:lnTo>
                  <a:pt x="136335" y="1135"/>
                </a:lnTo>
                <a:lnTo>
                  <a:pt x="145183" y="699"/>
                </a:lnTo>
                <a:lnTo>
                  <a:pt x="162633" y="215"/>
                </a:lnTo>
                <a:lnTo>
                  <a:pt x="179914" y="0"/>
                </a:lnTo>
                <a:lnTo>
                  <a:pt x="197119" y="2445"/>
                </a:lnTo>
                <a:lnTo>
                  <a:pt x="213338" y="5753"/>
                </a:lnTo>
                <a:lnTo>
                  <a:pt x="226897" y="7224"/>
                </a:lnTo>
                <a:lnTo>
                  <a:pt x="236733" y="10418"/>
                </a:lnTo>
                <a:lnTo>
                  <a:pt x="250165" y="17571"/>
                </a:lnTo>
                <a:lnTo>
                  <a:pt x="263671" y="25723"/>
                </a:lnTo>
                <a:lnTo>
                  <a:pt x="267220" y="28521"/>
                </a:lnTo>
                <a:lnTo>
                  <a:pt x="269587" y="31339"/>
                </a:lnTo>
                <a:lnTo>
                  <a:pt x="271165" y="34171"/>
                </a:lnTo>
                <a:lnTo>
                  <a:pt x="272216" y="37010"/>
                </a:lnTo>
                <a:lnTo>
                  <a:pt x="273385" y="45246"/>
                </a:lnTo>
                <a:lnTo>
                  <a:pt x="273697" y="50109"/>
                </a:lnTo>
                <a:lnTo>
                  <a:pt x="271999" y="56209"/>
                </a:lnTo>
                <a:lnTo>
                  <a:pt x="268963" y="63133"/>
                </a:lnTo>
                <a:lnTo>
                  <a:pt x="265034" y="70606"/>
                </a:lnTo>
                <a:lnTo>
                  <a:pt x="258128" y="81450"/>
                </a:lnTo>
                <a:lnTo>
                  <a:pt x="254953" y="85675"/>
                </a:lnTo>
                <a:lnTo>
                  <a:pt x="246345" y="92910"/>
                </a:lnTo>
                <a:lnTo>
                  <a:pt x="241382" y="96173"/>
                </a:lnTo>
                <a:lnTo>
                  <a:pt x="233329" y="104878"/>
                </a:lnTo>
                <a:lnTo>
                  <a:pt x="226574" y="114144"/>
                </a:lnTo>
                <a:lnTo>
                  <a:pt x="218369" y="124716"/>
                </a:lnTo>
                <a:lnTo>
                  <a:pt x="216115" y="130899"/>
                </a:lnTo>
                <a:lnTo>
                  <a:pt x="214550" y="142971"/>
                </a:lnTo>
                <a:lnTo>
                  <a:pt x="214471" y="143834"/>
                </a:lnTo>
                <a:lnTo>
                  <a:pt x="219463" y="147333"/>
                </a:lnTo>
                <a:lnTo>
                  <a:pt x="230443" y="154658"/>
                </a:lnTo>
                <a:lnTo>
                  <a:pt x="233639" y="157341"/>
                </a:lnTo>
                <a:lnTo>
                  <a:pt x="238627" y="159129"/>
                </a:lnTo>
                <a:lnTo>
                  <a:pt x="251789" y="161116"/>
                </a:lnTo>
                <a:lnTo>
                  <a:pt x="264624" y="164539"/>
                </a:lnTo>
                <a:lnTo>
                  <a:pt x="281440" y="170188"/>
                </a:lnTo>
                <a:lnTo>
                  <a:pt x="311140" y="179049"/>
                </a:lnTo>
                <a:lnTo>
                  <a:pt x="338944" y="186797"/>
                </a:lnTo>
                <a:lnTo>
                  <a:pt x="422679" y="208330"/>
                </a:lnTo>
                <a:lnTo>
                  <a:pt x="457132" y="216970"/>
                </a:lnTo>
                <a:lnTo>
                  <a:pt x="467632" y="220789"/>
                </a:lnTo>
                <a:lnTo>
                  <a:pt x="477490" y="225240"/>
                </a:lnTo>
                <a:lnTo>
                  <a:pt x="486919" y="230113"/>
                </a:lnTo>
                <a:lnTo>
                  <a:pt x="496062" y="234314"/>
                </a:lnTo>
                <a:lnTo>
                  <a:pt x="505016" y="238067"/>
                </a:lnTo>
                <a:lnTo>
                  <a:pt x="513842" y="241522"/>
                </a:lnTo>
                <a:lnTo>
                  <a:pt x="520679" y="245730"/>
                </a:lnTo>
                <a:lnTo>
                  <a:pt x="535804" y="259801"/>
                </a:lnTo>
                <a:lnTo>
                  <a:pt x="546428" y="267137"/>
                </a:lnTo>
                <a:lnTo>
                  <a:pt x="550023" y="271379"/>
                </a:lnTo>
                <a:lnTo>
                  <a:pt x="552419" y="276112"/>
                </a:lnTo>
                <a:lnTo>
                  <a:pt x="555082" y="285498"/>
                </a:lnTo>
                <a:lnTo>
                  <a:pt x="556581" y="296138"/>
                </a:lnTo>
                <a:lnTo>
                  <a:pt x="556932" y="302336"/>
                </a:lnTo>
                <a:lnTo>
                  <a:pt x="555120" y="305323"/>
                </a:lnTo>
                <a:lnTo>
                  <a:pt x="543469" y="315029"/>
                </a:lnTo>
                <a:lnTo>
                  <a:pt x="533324" y="324385"/>
                </a:lnTo>
                <a:lnTo>
                  <a:pt x="516903" y="335812"/>
                </a:lnTo>
                <a:lnTo>
                  <a:pt x="503102" y="342194"/>
                </a:lnTo>
                <a:lnTo>
                  <a:pt x="487443" y="348206"/>
                </a:lnTo>
                <a:lnTo>
                  <a:pt x="470959" y="354052"/>
                </a:lnTo>
                <a:lnTo>
                  <a:pt x="454107" y="357286"/>
                </a:lnTo>
                <a:lnTo>
                  <a:pt x="445613" y="358148"/>
                </a:lnTo>
                <a:lnTo>
                  <a:pt x="431378" y="360628"/>
                </a:lnTo>
                <a:lnTo>
                  <a:pt x="392701" y="368464"/>
                </a:lnTo>
                <a:lnTo>
                  <a:pt x="349476" y="378296"/>
                </a:lnTo>
                <a:lnTo>
                  <a:pt x="327282" y="383585"/>
                </a:lnTo>
                <a:lnTo>
                  <a:pt x="311533" y="388063"/>
                </a:lnTo>
                <a:lnTo>
                  <a:pt x="300081" y="392002"/>
                </a:lnTo>
                <a:lnTo>
                  <a:pt x="274320" y="40273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84"/>
          <p:cNvSpPr/>
          <p:nvPr/>
        </p:nvSpPr>
        <p:spPr>
          <a:xfrm>
            <a:off x="1871662" y="2691764"/>
            <a:ext cx="608648" cy="85726"/>
          </a:xfrm>
          <a:custGeom>
            <a:avLst/>
            <a:gdLst/>
            <a:ahLst/>
            <a:cxnLst/>
            <a:rect l="0" t="0" r="0" b="0"/>
            <a:pathLst>
              <a:path w="608648" h="85726">
                <a:moveTo>
                  <a:pt x="0" y="85725"/>
                </a:moveTo>
                <a:lnTo>
                  <a:pt x="22754" y="76624"/>
                </a:lnTo>
                <a:lnTo>
                  <a:pt x="32314" y="73943"/>
                </a:lnTo>
                <a:lnTo>
                  <a:pt x="41546" y="72156"/>
                </a:lnTo>
                <a:lnTo>
                  <a:pt x="50557" y="70964"/>
                </a:lnTo>
                <a:lnTo>
                  <a:pt x="59422" y="69217"/>
                </a:lnTo>
                <a:lnTo>
                  <a:pt x="68190" y="67100"/>
                </a:lnTo>
                <a:lnTo>
                  <a:pt x="76892" y="64736"/>
                </a:lnTo>
                <a:lnTo>
                  <a:pt x="90314" y="62208"/>
                </a:lnTo>
                <a:lnTo>
                  <a:pt x="125547" y="56858"/>
                </a:lnTo>
                <a:lnTo>
                  <a:pt x="146563" y="53145"/>
                </a:lnTo>
                <a:lnTo>
                  <a:pt x="192774" y="43941"/>
                </a:lnTo>
                <a:lnTo>
                  <a:pt x="212336" y="40724"/>
                </a:lnTo>
                <a:lnTo>
                  <a:pt x="229187" y="38580"/>
                </a:lnTo>
                <a:lnTo>
                  <a:pt x="306363" y="30587"/>
                </a:lnTo>
                <a:lnTo>
                  <a:pt x="326161" y="28011"/>
                </a:lnTo>
                <a:lnTo>
                  <a:pt x="344124" y="25342"/>
                </a:lnTo>
                <a:lnTo>
                  <a:pt x="360861" y="22610"/>
                </a:lnTo>
                <a:lnTo>
                  <a:pt x="420823" y="14214"/>
                </a:lnTo>
                <a:lnTo>
                  <a:pt x="444379" y="12333"/>
                </a:lnTo>
                <a:lnTo>
                  <a:pt x="469608" y="11080"/>
                </a:lnTo>
                <a:lnTo>
                  <a:pt x="537923" y="9316"/>
                </a:lnTo>
                <a:lnTo>
                  <a:pt x="60864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85"/>
          <p:cNvSpPr/>
          <p:nvPr/>
        </p:nvSpPr>
        <p:spPr>
          <a:xfrm>
            <a:off x="1915517" y="2871787"/>
            <a:ext cx="521734" cy="514351"/>
          </a:xfrm>
          <a:custGeom>
            <a:avLst/>
            <a:gdLst/>
            <a:ahLst/>
            <a:cxnLst/>
            <a:rect l="0" t="0" r="0" b="0"/>
            <a:pathLst>
              <a:path w="521734" h="514351">
                <a:moveTo>
                  <a:pt x="513358" y="0"/>
                </a:moveTo>
                <a:lnTo>
                  <a:pt x="513358" y="11932"/>
                </a:lnTo>
                <a:lnTo>
                  <a:pt x="511452" y="13670"/>
                </a:lnTo>
                <a:lnTo>
                  <a:pt x="508277" y="14828"/>
                </a:lnTo>
                <a:lnTo>
                  <a:pt x="504256" y="15600"/>
                </a:lnTo>
                <a:lnTo>
                  <a:pt x="497247" y="18999"/>
                </a:lnTo>
                <a:lnTo>
                  <a:pt x="494045" y="21238"/>
                </a:lnTo>
                <a:lnTo>
                  <a:pt x="477787" y="23727"/>
                </a:lnTo>
                <a:lnTo>
                  <a:pt x="466783" y="24390"/>
                </a:lnTo>
                <a:lnTo>
                  <a:pt x="456591" y="25785"/>
                </a:lnTo>
                <a:lnTo>
                  <a:pt x="446938" y="27668"/>
                </a:lnTo>
                <a:lnTo>
                  <a:pt x="437645" y="29875"/>
                </a:lnTo>
                <a:lnTo>
                  <a:pt x="428593" y="31347"/>
                </a:lnTo>
                <a:lnTo>
                  <a:pt x="419700" y="32328"/>
                </a:lnTo>
                <a:lnTo>
                  <a:pt x="410914" y="32982"/>
                </a:lnTo>
                <a:lnTo>
                  <a:pt x="401247" y="34370"/>
                </a:lnTo>
                <a:lnTo>
                  <a:pt x="390992" y="36249"/>
                </a:lnTo>
                <a:lnTo>
                  <a:pt x="380345" y="38453"/>
                </a:lnTo>
                <a:lnTo>
                  <a:pt x="366580" y="39923"/>
                </a:lnTo>
                <a:lnTo>
                  <a:pt x="350736" y="40903"/>
                </a:lnTo>
                <a:lnTo>
                  <a:pt x="333506" y="41556"/>
                </a:lnTo>
                <a:lnTo>
                  <a:pt x="318209" y="42944"/>
                </a:lnTo>
                <a:lnTo>
                  <a:pt x="304201" y="44822"/>
                </a:lnTo>
                <a:lnTo>
                  <a:pt x="291052" y="47026"/>
                </a:lnTo>
                <a:lnTo>
                  <a:pt x="278476" y="48496"/>
                </a:lnTo>
                <a:lnTo>
                  <a:pt x="266283" y="49476"/>
                </a:lnTo>
                <a:lnTo>
                  <a:pt x="254343" y="50129"/>
                </a:lnTo>
                <a:lnTo>
                  <a:pt x="210598" y="50854"/>
                </a:lnTo>
                <a:lnTo>
                  <a:pt x="107500" y="51428"/>
                </a:lnTo>
                <a:lnTo>
                  <a:pt x="114424" y="51434"/>
                </a:lnTo>
                <a:lnTo>
                  <a:pt x="116909" y="52387"/>
                </a:lnTo>
                <a:lnTo>
                  <a:pt x="126000" y="58816"/>
                </a:lnTo>
                <a:lnTo>
                  <a:pt x="126531" y="60166"/>
                </a:lnTo>
                <a:lnTo>
                  <a:pt x="127280" y="67569"/>
                </a:lnTo>
                <a:lnTo>
                  <a:pt x="127502" y="80451"/>
                </a:lnTo>
                <a:lnTo>
                  <a:pt x="127583" y="96837"/>
                </a:lnTo>
                <a:lnTo>
                  <a:pt x="125049" y="105269"/>
                </a:lnTo>
                <a:lnTo>
                  <a:pt x="118268" y="120726"/>
                </a:lnTo>
                <a:lnTo>
                  <a:pt x="112020" y="135571"/>
                </a:lnTo>
                <a:lnTo>
                  <a:pt x="102893" y="161219"/>
                </a:lnTo>
                <a:lnTo>
                  <a:pt x="94934" y="178917"/>
                </a:lnTo>
                <a:lnTo>
                  <a:pt x="84866" y="199288"/>
                </a:lnTo>
                <a:lnTo>
                  <a:pt x="73392" y="221441"/>
                </a:lnTo>
                <a:lnTo>
                  <a:pt x="65742" y="237162"/>
                </a:lnTo>
                <a:lnTo>
                  <a:pt x="60642" y="248596"/>
                </a:lnTo>
                <a:lnTo>
                  <a:pt x="57242" y="257171"/>
                </a:lnTo>
                <a:lnTo>
                  <a:pt x="48385" y="271778"/>
                </a:lnTo>
                <a:lnTo>
                  <a:pt x="38098" y="283668"/>
                </a:lnTo>
                <a:lnTo>
                  <a:pt x="27176" y="292127"/>
                </a:lnTo>
                <a:lnTo>
                  <a:pt x="15972" y="296522"/>
                </a:lnTo>
                <a:lnTo>
                  <a:pt x="2358" y="299343"/>
                </a:lnTo>
                <a:lnTo>
                  <a:pt x="1241" y="298622"/>
                </a:lnTo>
                <a:lnTo>
                  <a:pt x="497" y="297189"/>
                </a:lnTo>
                <a:lnTo>
                  <a:pt x="0" y="295281"/>
                </a:lnTo>
                <a:lnTo>
                  <a:pt x="1574" y="292104"/>
                </a:lnTo>
                <a:lnTo>
                  <a:pt x="8403" y="283494"/>
                </a:lnTo>
                <a:lnTo>
                  <a:pt x="17788" y="275858"/>
                </a:lnTo>
                <a:lnTo>
                  <a:pt x="22958" y="272487"/>
                </a:lnTo>
                <a:lnTo>
                  <a:pt x="33782" y="268743"/>
                </a:lnTo>
                <a:lnTo>
                  <a:pt x="45895" y="266126"/>
                </a:lnTo>
                <a:lnTo>
                  <a:pt x="60804" y="261788"/>
                </a:lnTo>
                <a:lnTo>
                  <a:pt x="85263" y="253991"/>
                </a:lnTo>
                <a:lnTo>
                  <a:pt x="94611" y="252195"/>
                </a:lnTo>
                <a:lnTo>
                  <a:pt x="104653" y="250998"/>
                </a:lnTo>
                <a:lnTo>
                  <a:pt x="115158" y="250199"/>
                </a:lnTo>
                <a:lnTo>
                  <a:pt x="125971" y="249667"/>
                </a:lnTo>
                <a:lnTo>
                  <a:pt x="148146" y="249076"/>
                </a:lnTo>
                <a:lnTo>
                  <a:pt x="209355" y="248743"/>
                </a:lnTo>
                <a:lnTo>
                  <a:pt x="228774" y="249649"/>
                </a:lnTo>
                <a:lnTo>
                  <a:pt x="245530" y="251205"/>
                </a:lnTo>
                <a:lnTo>
                  <a:pt x="260511" y="253195"/>
                </a:lnTo>
                <a:lnTo>
                  <a:pt x="279071" y="256427"/>
                </a:lnTo>
                <a:lnTo>
                  <a:pt x="322553" y="265097"/>
                </a:lnTo>
                <a:lnTo>
                  <a:pt x="357753" y="272761"/>
                </a:lnTo>
                <a:lnTo>
                  <a:pt x="372473" y="276138"/>
                </a:lnTo>
                <a:lnTo>
                  <a:pt x="385145" y="280295"/>
                </a:lnTo>
                <a:lnTo>
                  <a:pt x="396450" y="284971"/>
                </a:lnTo>
                <a:lnTo>
                  <a:pt x="406844" y="289993"/>
                </a:lnTo>
                <a:lnTo>
                  <a:pt x="416631" y="295246"/>
                </a:lnTo>
                <a:lnTo>
                  <a:pt x="426013" y="300653"/>
                </a:lnTo>
                <a:lnTo>
                  <a:pt x="435125" y="306163"/>
                </a:lnTo>
                <a:lnTo>
                  <a:pt x="452870" y="317365"/>
                </a:lnTo>
                <a:lnTo>
                  <a:pt x="461603" y="323019"/>
                </a:lnTo>
                <a:lnTo>
                  <a:pt x="476385" y="334382"/>
                </a:lnTo>
                <a:lnTo>
                  <a:pt x="489305" y="345782"/>
                </a:lnTo>
                <a:lnTo>
                  <a:pt x="501398" y="357198"/>
                </a:lnTo>
                <a:lnTo>
                  <a:pt x="510582" y="368622"/>
                </a:lnTo>
                <a:lnTo>
                  <a:pt x="514365" y="374336"/>
                </a:lnTo>
                <a:lnTo>
                  <a:pt x="518568" y="385764"/>
                </a:lnTo>
                <a:lnTo>
                  <a:pt x="520436" y="397193"/>
                </a:lnTo>
                <a:lnTo>
                  <a:pt x="521266" y="408623"/>
                </a:lnTo>
                <a:lnTo>
                  <a:pt x="521635" y="420053"/>
                </a:lnTo>
                <a:lnTo>
                  <a:pt x="521733" y="425768"/>
                </a:lnTo>
                <a:lnTo>
                  <a:pt x="519894" y="430530"/>
                </a:lnTo>
                <a:lnTo>
                  <a:pt x="516763" y="434658"/>
                </a:lnTo>
                <a:lnTo>
                  <a:pt x="509156" y="442736"/>
                </a:lnTo>
                <a:lnTo>
                  <a:pt x="502600" y="452677"/>
                </a:lnTo>
                <a:lnTo>
                  <a:pt x="497613" y="457042"/>
                </a:lnTo>
                <a:lnTo>
                  <a:pt x="484452" y="464433"/>
                </a:lnTo>
                <a:lnTo>
                  <a:pt x="465529" y="473948"/>
                </a:lnTo>
                <a:lnTo>
                  <a:pt x="451143" y="479884"/>
                </a:lnTo>
                <a:lnTo>
                  <a:pt x="443306" y="482800"/>
                </a:lnTo>
                <a:lnTo>
                  <a:pt x="434272" y="485697"/>
                </a:lnTo>
                <a:lnTo>
                  <a:pt x="424439" y="488580"/>
                </a:lnTo>
                <a:lnTo>
                  <a:pt x="414073" y="491455"/>
                </a:lnTo>
                <a:lnTo>
                  <a:pt x="400495" y="494324"/>
                </a:lnTo>
                <a:lnTo>
                  <a:pt x="384776" y="497190"/>
                </a:lnTo>
                <a:lnTo>
                  <a:pt x="367629" y="500052"/>
                </a:lnTo>
                <a:lnTo>
                  <a:pt x="353340" y="501961"/>
                </a:lnTo>
                <a:lnTo>
                  <a:pt x="340957" y="503233"/>
                </a:lnTo>
                <a:lnTo>
                  <a:pt x="329844" y="504081"/>
                </a:lnTo>
                <a:lnTo>
                  <a:pt x="316720" y="505599"/>
                </a:lnTo>
                <a:lnTo>
                  <a:pt x="302256" y="507564"/>
                </a:lnTo>
                <a:lnTo>
                  <a:pt x="204747" y="5143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86"/>
          <p:cNvSpPr/>
          <p:nvPr/>
        </p:nvSpPr>
        <p:spPr>
          <a:xfrm>
            <a:off x="-905827" y="5117782"/>
            <a:ext cx="1" cy="8573"/>
          </a:xfrm>
          <a:custGeom>
            <a:avLst/>
            <a:gdLst/>
            <a:ahLst/>
            <a:cxnLst/>
            <a:rect l="0" t="0" r="0" b="0"/>
            <a:pathLst>
              <a:path w="1" h="8573">
                <a:moveTo>
                  <a:pt x="0" y="0"/>
                </a:moveTo>
                <a:lnTo>
                  <a:pt x="0" y="7381"/>
                </a:lnTo>
                <a:lnTo>
                  <a:pt x="0" y="3398"/>
                </a:lnTo>
                <a:lnTo>
                  <a:pt x="0" y="857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87"/>
          <p:cNvSpPr/>
          <p:nvPr/>
        </p:nvSpPr>
        <p:spPr>
          <a:xfrm>
            <a:off x="680084" y="4106227"/>
            <a:ext cx="101917" cy="171451"/>
          </a:xfrm>
          <a:custGeom>
            <a:avLst/>
            <a:gdLst/>
            <a:ahLst/>
            <a:cxnLst/>
            <a:rect l="0" t="0" r="0" b="0"/>
            <a:pathLst>
              <a:path w="101917" h="171451">
                <a:moveTo>
                  <a:pt x="42863" y="0"/>
                </a:moveTo>
                <a:lnTo>
                  <a:pt x="56515" y="9102"/>
                </a:lnTo>
                <a:lnTo>
                  <a:pt x="60537" y="12735"/>
                </a:lnTo>
                <a:lnTo>
                  <a:pt x="63218" y="16110"/>
                </a:lnTo>
                <a:lnTo>
                  <a:pt x="65006" y="19313"/>
                </a:lnTo>
                <a:lnTo>
                  <a:pt x="66197" y="23353"/>
                </a:lnTo>
                <a:lnTo>
                  <a:pt x="66992" y="27951"/>
                </a:lnTo>
                <a:lnTo>
                  <a:pt x="67521" y="32921"/>
                </a:lnTo>
                <a:lnTo>
                  <a:pt x="65969" y="38140"/>
                </a:lnTo>
                <a:lnTo>
                  <a:pt x="63030" y="43525"/>
                </a:lnTo>
                <a:lnTo>
                  <a:pt x="59165" y="49019"/>
                </a:lnTo>
                <a:lnTo>
                  <a:pt x="56588" y="53634"/>
                </a:lnTo>
                <a:lnTo>
                  <a:pt x="54871" y="57664"/>
                </a:lnTo>
                <a:lnTo>
                  <a:pt x="53726" y="61302"/>
                </a:lnTo>
                <a:lnTo>
                  <a:pt x="53915" y="63728"/>
                </a:lnTo>
                <a:lnTo>
                  <a:pt x="54993" y="65345"/>
                </a:lnTo>
                <a:lnTo>
                  <a:pt x="56665" y="66424"/>
                </a:lnTo>
                <a:lnTo>
                  <a:pt x="58732" y="67143"/>
                </a:lnTo>
                <a:lnTo>
                  <a:pt x="61062" y="67622"/>
                </a:lnTo>
                <a:lnTo>
                  <a:pt x="63568" y="67941"/>
                </a:lnTo>
                <a:lnTo>
                  <a:pt x="67144" y="69107"/>
                </a:lnTo>
                <a:lnTo>
                  <a:pt x="71433" y="70836"/>
                </a:lnTo>
                <a:lnTo>
                  <a:pt x="76197" y="72942"/>
                </a:lnTo>
                <a:lnTo>
                  <a:pt x="86571" y="77821"/>
                </a:lnTo>
                <a:lnTo>
                  <a:pt x="99651" y="84164"/>
                </a:lnTo>
                <a:lnTo>
                  <a:pt x="100724" y="86589"/>
                </a:lnTo>
                <a:lnTo>
                  <a:pt x="101439" y="90111"/>
                </a:lnTo>
                <a:lnTo>
                  <a:pt x="101916" y="94364"/>
                </a:lnTo>
                <a:lnTo>
                  <a:pt x="101282" y="98152"/>
                </a:lnTo>
                <a:lnTo>
                  <a:pt x="99906" y="101630"/>
                </a:lnTo>
                <a:lnTo>
                  <a:pt x="98037" y="104901"/>
                </a:lnTo>
                <a:lnTo>
                  <a:pt x="92981" y="109939"/>
                </a:lnTo>
                <a:lnTo>
                  <a:pt x="85800" y="116155"/>
                </a:lnTo>
                <a:lnTo>
                  <a:pt x="77202" y="123157"/>
                </a:lnTo>
                <a:lnTo>
                  <a:pt x="68614" y="129730"/>
                </a:lnTo>
                <a:lnTo>
                  <a:pt x="60030" y="136017"/>
                </a:lnTo>
                <a:lnTo>
                  <a:pt x="51450" y="142113"/>
                </a:lnTo>
                <a:lnTo>
                  <a:pt x="41920" y="148082"/>
                </a:lnTo>
                <a:lnTo>
                  <a:pt x="31757" y="153966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88"/>
          <p:cNvSpPr/>
          <p:nvPr/>
        </p:nvSpPr>
        <p:spPr>
          <a:xfrm>
            <a:off x="-905827" y="5126354"/>
            <a:ext cx="2541" cy="47954"/>
          </a:xfrm>
          <a:custGeom>
            <a:avLst/>
            <a:gdLst/>
            <a:ahLst/>
            <a:cxnLst/>
            <a:rect l="0" t="0" r="0" b="0"/>
            <a:pathLst>
              <a:path w="2541" h="47954">
                <a:moveTo>
                  <a:pt x="0" y="0"/>
                </a:moveTo>
                <a:lnTo>
                  <a:pt x="0" y="47953"/>
                </a:lnTo>
                <a:lnTo>
                  <a:pt x="0" y="309"/>
                </a:lnTo>
                <a:lnTo>
                  <a:pt x="952" y="207"/>
                </a:lnTo>
                <a:lnTo>
                  <a:pt x="2540" y="138"/>
                </a:lnTo>
                <a:close/>
              </a:path>
            </a:pathLst>
          </a:custGeom>
          <a:ln w="38100">
            <a:solidFill>
              <a:srgbClr val="009D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89"/>
          <p:cNvSpPr/>
          <p:nvPr/>
        </p:nvSpPr>
        <p:spPr>
          <a:xfrm>
            <a:off x="817244" y="4106227"/>
            <a:ext cx="34291" cy="27490"/>
          </a:xfrm>
          <a:custGeom>
            <a:avLst/>
            <a:gdLst/>
            <a:ahLst/>
            <a:cxnLst/>
            <a:rect l="0" t="0" r="0" b="0"/>
            <a:pathLst>
              <a:path w="34291" h="27490">
                <a:moveTo>
                  <a:pt x="34290" y="0"/>
                </a:moveTo>
                <a:lnTo>
                  <a:pt x="34290" y="11932"/>
                </a:lnTo>
                <a:lnTo>
                  <a:pt x="33338" y="15575"/>
                </a:lnTo>
                <a:lnTo>
                  <a:pt x="31750" y="19908"/>
                </a:lnTo>
                <a:lnTo>
                  <a:pt x="29740" y="24702"/>
                </a:lnTo>
                <a:lnTo>
                  <a:pt x="26494" y="26945"/>
                </a:lnTo>
                <a:lnTo>
                  <a:pt x="22425" y="27489"/>
                </a:lnTo>
                <a:lnTo>
                  <a:pt x="17808" y="26898"/>
                </a:lnTo>
                <a:lnTo>
                  <a:pt x="13777" y="26505"/>
                </a:lnTo>
                <a:lnTo>
                  <a:pt x="10137" y="26242"/>
                </a:lnTo>
                <a:lnTo>
                  <a:pt x="0" y="2571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90"/>
          <p:cNvSpPr/>
          <p:nvPr/>
        </p:nvSpPr>
        <p:spPr>
          <a:xfrm>
            <a:off x="388619" y="4389120"/>
            <a:ext cx="197169" cy="128588"/>
          </a:xfrm>
          <a:custGeom>
            <a:avLst/>
            <a:gdLst/>
            <a:ahLst/>
            <a:cxnLst/>
            <a:rect l="0" t="0" r="0" b="0"/>
            <a:pathLst>
              <a:path w="197169" h="128588">
                <a:moveTo>
                  <a:pt x="197168" y="0"/>
                </a:moveTo>
                <a:lnTo>
                  <a:pt x="188066" y="9102"/>
                </a:lnTo>
                <a:lnTo>
                  <a:pt x="182528" y="13688"/>
                </a:lnTo>
                <a:lnTo>
                  <a:pt x="175978" y="18650"/>
                </a:lnTo>
                <a:lnTo>
                  <a:pt x="168754" y="23863"/>
                </a:lnTo>
                <a:lnTo>
                  <a:pt x="161080" y="28291"/>
                </a:lnTo>
                <a:lnTo>
                  <a:pt x="153107" y="32196"/>
                </a:lnTo>
                <a:lnTo>
                  <a:pt x="137580" y="39074"/>
                </a:lnTo>
                <a:lnTo>
                  <a:pt x="124330" y="45306"/>
                </a:lnTo>
                <a:lnTo>
                  <a:pt x="118129" y="49254"/>
                </a:lnTo>
                <a:lnTo>
                  <a:pt x="112090" y="53790"/>
                </a:lnTo>
                <a:lnTo>
                  <a:pt x="106160" y="58720"/>
                </a:lnTo>
                <a:lnTo>
                  <a:pt x="100301" y="62959"/>
                </a:lnTo>
                <a:lnTo>
                  <a:pt x="94490" y="66738"/>
                </a:lnTo>
                <a:lnTo>
                  <a:pt x="88711" y="70209"/>
                </a:lnTo>
                <a:lnTo>
                  <a:pt x="74670" y="79147"/>
                </a:lnTo>
                <a:lnTo>
                  <a:pt x="0" y="12858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91"/>
          <p:cNvSpPr/>
          <p:nvPr/>
        </p:nvSpPr>
        <p:spPr>
          <a:xfrm>
            <a:off x="-905827" y="5126354"/>
            <a:ext cx="1" cy="128589"/>
          </a:xfrm>
          <a:custGeom>
            <a:avLst/>
            <a:gdLst/>
            <a:ahLst/>
            <a:cxnLst/>
            <a:rect l="0" t="0" r="0" b="0"/>
            <a:pathLst>
              <a:path w="1" h="128589">
                <a:moveTo>
                  <a:pt x="0" y="128588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92"/>
          <p:cNvSpPr/>
          <p:nvPr/>
        </p:nvSpPr>
        <p:spPr>
          <a:xfrm>
            <a:off x="686094" y="4063398"/>
            <a:ext cx="379189" cy="308578"/>
          </a:xfrm>
          <a:custGeom>
            <a:avLst/>
            <a:gdLst/>
            <a:ahLst/>
            <a:cxnLst/>
            <a:rect l="0" t="0" r="0" b="0"/>
            <a:pathLst>
              <a:path w="379189" h="308578">
                <a:moveTo>
                  <a:pt x="156868" y="102837"/>
                </a:moveTo>
                <a:lnTo>
                  <a:pt x="161419" y="107387"/>
                </a:lnTo>
                <a:lnTo>
                  <a:pt x="162759" y="109681"/>
                </a:lnTo>
                <a:lnTo>
                  <a:pt x="164249" y="114768"/>
                </a:lnTo>
                <a:lnTo>
                  <a:pt x="162741" y="117459"/>
                </a:lnTo>
                <a:lnTo>
                  <a:pt x="155986" y="122987"/>
                </a:lnTo>
                <a:lnTo>
                  <a:pt x="150565" y="125796"/>
                </a:lnTo>
                <a:lnTo>
                  <a:pt x="144093" y="128620"/>
                </a:lnTo>
                <a:lnTo>
                  <a:pt x="136922" y="131456"/>
                </a:lnTo>
                <a:lnTo>
                  <a:pt x="126413" y="134606"/>
                </a:lnTo>
                <a:lnTo>
                  <a:pt x="115142" y="136380"/>
                </a:lnTo>
                <a:lnTo>
                  <a:pt x="111905" y="136629"/>
                </a:lnTo>
                <a:lnTo>
                  <a:pt x="108795" y="135842"/>
                </a:lnTo>
                <a:lnTo>
                  <a:pt x="102800" y="132428"/>
                </a:lnTo>
                <a:lnTo>
                  <a:pt x="102725" y="131137"/>
                </a:lnTo>
                <a:lnTo>
                  <a:pt x="104580" y="130276"/>
                </a:lnTo>
                <a:lnTo>
                  <a:pt x="112144" y="128894"/>
                </a:lnTo>
                <a:lnTo>
                  <a:pt x="111812" y="128781"/>
                </a:lnTo>
                <a:lnTo>
                  <a:pt x="101895" y="128599"/>
                </a:lnTo>
                <a:lnTo>
                  <a:pt x="69772" y="128557"/>
                </a:lnTo>
                <a:lnTo>
                  <a:pt x="67371" y="129508"/>
                </a:lnTo>
                <a:lnTo>
                  <a:pt x="65771" y="131095"/>
                </a:lnTo>
                <a:lnTo>
                  <a:pt x="63203" y="135935"/>
                </a:lnTo>
                <a:lnTo>
                  <a:pt x="57771" y="134057"/>
                </a:lnTo>
                <a:lnTo>
                  <a:pt x="53656" y="132223"/>
                </a:lnTo>
                <a:lnTo>
                  <a:pt x="51865" y="131000"/>
                </a:lnTo>
                <a:lnTo>
                  <a:pt x="51624" y="130185"/>
                </a:lnTo>
                <a:lnTo>
                  <a:pt x="53895" y="128326"/>
                </a:lnTo>
                <a:lnTo>
                  <a:pt x="63115" y="119372"/>
                </a:lnTo>
                <a:lnTo>
                  <a:pt x="65791" y="116718"/>
                </a:lnTo>
                <a:lnTo>
                  <a:pt x="66622" y="116853"/>
                </a:lnTo>
                <a:lnTo>
                  <a:pt x="66224" y="118849"/>
                </a:lnTo>
                <a:lnTo>
                  <a:pt x="65006" y="122084"/>
                </a:lnTo>
                <a:lnTo>
                  <a:pt x="61337" y="125193"/>
                </a:lnTo>
                <a:lnTo>
                  <a:pt x="49640" y="131188"/>
                </a:lnTo>
                <a:lnTo>
                  <a:pt x="39996" y="134487"/>
                </a:lnTo>
                <a:lnTo>
                  <a:pt x="36091" y="135367"/>
                </a:lnTo>
                <a:lnTo>
                  <a:pt x="33487" y="136906"/>
                </a:lnTo>
                <a:lnTo>
                  <a:pt x="31752" y="138885"/>
                </a:lnTo>
                <a:lnTo>
                  <a:pt x="28871" y="143623"/>
                </a:lnTo>
                <a:lnTo>
                  <a:pt x="21103" y="152681"/>
                </a:lnTo>
                <a:lnTo>
                  <a:pt x="15570" y="158352"/>
                </a:lnTo>
                <a:lnTo>
                  <a:pt x="15045" y="160801"/>
                </a:lnTo>
                <a:lnTo>
                  <a:pt x="15647" y="163387"/>
                </a:lnTo>
                <a:lnTo>
                  <a:pt x="18855" y="168801"/>
                </a:lnTo>
                <a:lnTo>
                  <a:pt x="26017" y="177203"/>
                </a:lnTo>
                <a:lnTo>
                  <a:pt x="31402" y="182879"/>
                </a:lnTo>
                <a:lnTo>
                  <a:pt x="33219" y="185725"/>
                </a:lnTo>
                <a:lnTo>
                  <a:pt x="35238" y="191429"/>
                </a:lnTo>
                <a:lnTo>
                  <a:pt x="34824" y="194283"/>
                </a:lnTo>
                <a:lnTo>
                  <a:pt x="33595" y="197138"/>
                </a:lnTo>
                <a:lnTo>
                  <a:pt x="31824" y="199994"/>
                </a:lnTo>
                <a:lnTo>
                  <a:pt x="29855" y="205708"/>
                </a:lnTo>
                <a:lnTo>
                  <a:pt x="29330" y="208565"/>
                </a:lnTo>
                <a:lnTo>
                  <a:pt x="27075" y="210470"/>
                </a:lnTo>
                <a:lnTo>
                  <a:pt x="23667" y="211740"/>
                </a:lnTo>
                <a:lnTo>
                  <a:pt x="19490" y="212586"/>
                </a:lnTo>
                <a:lnTo>
                  <a:pt x="16705" y="214103"/>
                </a:lnTo>
                <a:lnTo>
                  <a:pt x="14848" y="216067"/>
                </a:lnTo>
                <a:lnTo>
                  <a:pt x="13611" y="218329"/>
                </a:lnTo>
                <a:lnTo>
                  <a:pt x="13738" y="219836"/>
                </a:lnTo>
                <a:lnTo>
                  <a:pt x="14776" y="220841"/>
                </a:lnTo>
                <a:lnTo>
                  <a:pt x="16420" y="221512"/>
                </a:lnTo>
                <a:lnTo>
                  <a:pt x="16563" y="221958"/>
                </a:lnTo>
                <a:lnTo>
                  <a:pt x="15707" y="222256"/>
                </a:lnTo>
                <a:lnTo>
                  <a:pt x="12038" y="222734"/>
                </a:lnTo>
                <a:lnTo>
                  <a:pt x="15954" y="218266"/>
                </a:lnTo>
                <a:lnTo>
                  <a:pt x="18158" y="216937"/>
                </a:lnTo>
                <a:lnTo>
                  <a:pt x="23146" y="215460"/>
                </a:lnTo>
                <a:lnTo>
                  <a:pt x="32205" y="214512"/>
                </a:lnTo>
                <a:lnTo>
                  <a:pt x="31849" y="214435"/>
                </a:lnTo>
                <a:lnTo>
                  <a:pt x="30660" y="214383"/>
                </a:lnTo>
                <a:lnTo>
                  <a:pt x="21718" y="216865"/>
                </a:lnTo>
                <a:lnTo>
                  <a:pt x="10124" y="220191"/>
                </a:lnTo>
                <a:lnTo>
                  <a:pt x="1796" y="221669"/>
                </a:lnTo>
                <a:lnTo>
                  <a:pt x="147" y="221111"/>
                </a:lnTo>
                <a:lnTo>
                  <a:pt x="0" y="219786"/>
                </a:lnTo>
                <a:lnTo>
                  <a:pt x="854" y="217951"/>
                </a:lnTo>
                <a:lnTo>
                  <a:pt x="4281" y="212916"/>
                </a:lnTo>
                <a:lnTo>
                  <a:pt x="15709" y="197164"/>
                </a:lnTo>
                <a:lnTo>
                  <a:pt x="29425" y="185724"/>
                </a:lnTo>
                <a:lnTo>
                  <a:pt x="48093" y="172382"/>
                </a:lnTo>
                <a:lnTo>
                  <a:pt x="70064" y="157773"/>
                </a:lnTo>
                <a:lnTo>
                  <a:pt x="92331" y="141366"/>
                </a:lnTo>
                <a:lnTo>
                  <a:pt x="114796" y="123760"/>
                </a:lnTo>
                <a:lnTo>
                  <a:pt x="137392" y="105356"/>
                </a:lnTo>
                <a:lnTo>
                  <a:pt x="165792" y="84513"/>
                </a:lnTo>
                <a:lnTo>
                  <a:pt x="232907" y="38495"/>
                </a:lnTo>
                <a:lnTo>
                  <a:pt x="258043" y="22795"/>
                </a:lnTo>
                <a:lnTo>
                  <a:pt x="276705" y="12328"/>
                </a:lnTo>
                <a:lnTo>
                  <a:pt x="291052" y="5350"/>
                </a:lnTo>
                <a:lnTo>
                  <a:pt x="301569" y="1651"/>
                </a:lnTo>
                <a:lnTo>
                  <a:pt x="309533" y="137"/>
                </a:lnTo>
                <a:lnTo>
                  <a:pt x="333709" y="0"/>
                </a:lnTo>
                <a:lnTo>
                  <a:pt x="345319" y="2522"/>
                </a:lnTo>
                <a:lnTo>
                  <a:pt x="372845" y="11901"/>
                </a:lnTo>
                <a:lnTo>
                  <a:pt x="377053" y="19353"/>
                </a:lnTo>
                <a:lnTo>
                  <a:pt x="378905" y="30036"/>
                </a:lnTo>
                <a:lnTo>
                  <a:pt x="379188" y="42873"/>
                </a:lnTo>
                <a:lnTo>
                  <a:pt x="375566" y="57146"/>
                </a:lnTo>
                <a:lnTo>
                  <a:pt x="369342" y="72376"/>
                </a:lnTo>
                <a:lnTo>
                  <a:pt x="361382" y="88245"/>
                </a:lnTo>
                <a:lnTo>
                  <a:pt x="352266" y="103586"/>
                </a:lnTo>
                <a:lnTo>
                  <a:pt x="342378" y="118576"/>
                </a:lnTo>
                <a:lnTo>
                  <a:pt x="331976" y="133332"/>
                </a:lnTo>
                <a:lnTo>
                  <a:pt x="320279" y="147932"/>
                </a:lnTo>
                <a:lnTo>
                  <a:pt x="307719" y="162428"/>
                </a:lnTo>
                <a:lnTo>
                  <a:pt x="283920" y="188376"/>
                </a:lnTo>
                <a:lnTo>
                  <a:pt x="266993" y="206259"/>
                </a:lnTo>
                <a:lnTo>
                  <a:pt x="255660" y="215477"/>
                </a:lnTo>
                <a:lnTo>
                  <a:pt x="251304" y="217936"/>
                </a:lnTo>
                <a:lnTo>
                  <a:pt x="248401" y="220526"/>
                </a:lnTo>
                <a:lnTo>
                  <a:pt x="246465" y="223207"/>
                </a:lnTo>
                <a:lnTo>
                  <a:pt x="243361" y="228724"/>
                </a:lnTo>
                <a:lnTo>
                  <a:pt x="235439" y="238324"/>
                </a:lnTo>
                <a:lnTo>
                  <a:pt x="224491" y="244333"/>
                </a:lnTo>
                <a:lnTo>
                  <a:pt x="216237" y="248603"/>
                </a:lnTo>
                <a:lnTo>
                  <a:pt x="204527" y="253347"/>
                </a:lnTo>
                <a:lnTo>
                  <a:pt x="200070" y="254612"/>
                </a:lnTo>
                <a:lnTo>
                  <a:pt x="193290" y="255455"/>
                </a:lnTo>
                <a:lnTo>
                  <a:pt x="184959" y="256017"/>
                </a:lnTo>
                <a:lnTo>
                  <a:pt x="175595" y="256392"/>
                </a:lnTo>
                <a:lnTo>
                  <a:pt x="168400" y="257594"/>
                </a:lnTo>
                <a:lnTo>
                  <a:pt x="157866" y="261470"/>
                </a:lnTo>
                <a:lnTo>
                  <a:pt x="147469" y="263828"/>
                </a:lnTo>
                <a:lnTo>
                  <a:pt x="142030" y="264457"/>
                </a:lnTo>
                <a:lnTo>
                  <a:pt x="134593" y="266781"/>
                </a:lnTo>
                <a:lnTo>
                  <a:pt x="125826" y="270235"/>
                </a:lnTo>
                <a:lnTo>
                  <a:pt x="116170" y="274443"/>
                </a:lnTo>
                <a:lnTo>
                  <a:pt x="106876" y="278201"/>
                </a:lnTo>
                <a:lnTo>
                  <a:pt x="88929" y="284916"/>
                </a:lnTo>
                <a:lnTo>
                  <a:pt x="62760" y="294052"/>
                </a:lnTo>
                <a:lnTo>
                  <a:pt x="54125" y="296036"/>
                </a:lnTo>
                <a:lnTo>
                  <a:pt x="45510" y="297359"/>
                </a:lnTo>
                <a:lnTo>
                  <a:pt x="36909" y="298241"/>
                </a:lnTo>
                <a:lnTo>
                  <a:pt x="29270" y="299781"/>
                </a:lnTo>
                <a:lnTo>
                  <a:pt x="22273" y="301760"/>
                </a:lnTo>
                <a:lnTo>
                  <a:pt x="2563" y="30857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893"/>
          <p:cNvSpPr/>
          <p:nvPr/>
        </p:nvSpPr>
        <p:spPr>
          <a:xfrm>
            <a:off x="-905827" y="5126457"/>
            <a:ext cx="1" cy="85623"/>
          </a:xfrm>
          <a:custGeom>
            <a:avLst/>
            <a:gdLst/>
            <a:ahLst/>
            <a:cxnLst/>
            <a:rect l="0" t="0" r="0" b="0"/>
            <a:pathLst>
              <a:path w="1" h="85623">
                <a:moveTo>
                  <a:pt x="0" y="85622"/>
                </a:moveTo>
                <a:lnTo>
                  <a:pt x="0" y="3"/>
                </a:lnTo>
                <a:lnTo>
                  <a:pt x="0" y="8119"/>
                </a:lnTo>
                <a:lnTo>
                  <a:pt x="0" y="0"/>
                </a:lnTo>
                <a:lnTo>
                  <a:pt x="0" y="84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894"/>
          <p:cNvSpPr/>
          <p:nvPr/>
        </p:nvSpPr>
        <p:spPr>
          <a:xfrm>
            <a:off x="3277949" y="2203132"/>
            <a:ext cx="426401" cy="548641"/>
          </a:xfrm>
          <a:custGeom>
            <a:avLst/>
            <a:gdLst/>
            <a:ahLst/>
            <a:cxnLst/>
            <a:rect l="0" t="0" r="0" b="0"/>
            <a:pathLst>
              <a:path w="426401" h="548641">
                <a:moveTo>
                  <a:pt x="333930" y="0"/>
                </a:moveTo>
                <a:lnTo>
                  <a:pt x="352134" y="0"/>
                </a:lnTo>
                <a:lnTo>
                  <a:pt x="356544" y="953"/>
                </a:lnTo>
                <a:lnTo>
                  <a:pt x="358531" y="2540"/>
                </a:lnTo>
                <a:lnTo>
                  <a:pt x="358903" y="4551"/>
                </a:lnTo>
                <a:lnTo>
                  <a:pt x="358199" y="5892"/>
                </a:lnTo>
                <a:lnTo>
                  <a:pt x="356777" y="6785"/>
                </a:lnTo>
                <a:lnTo>
                  <a:pt x="354877" y="7381"/>
                </a:lnTo>
                <a:lnTo>
                  <a:pt x="342605" y="8043"/>
                </a:lnTo>
                <a:lnTo>
                  <a:pt x="312784" y="8468"/>
                </a:lnTo>
                <a:lnTo>
                  <a:pt x="305545" y="9455"/>
                </a:lnTo>
                <a:lnTo>
                  <a:pt x="297862" y="11066"/>
                </a:lnTo>
                <a:lnTo>
                  <a:pt x="289882" y="13092"/>
                </a:lnTo>
                <a:lnTo>
                  <a:pt x="278847" y="15396"/>
                </a:lnTo>
                <a:lnTo>
                  <a:pt x="251347" y="20495"/>
                </a:lnTo>
                <a:lnTo>
                  <a:pt x="199183" y="28721"/>
                </a:lnTo>
                <a:lnTo>
                  <a:pt x="181234" y="30577"/>
                </a:lnTo>
                <a:lnTo>
                  <a:pt x="163553" y="31815"/>
                </a:lnTo>
                <a:lnTo>
                  <a:pt x="130572" y="33190"/>
                </a:lnTo>
                <a:lnTo>
                  <a:pt x="83435" y="34073"/>
                </a:lnTo>
                <a:lnTo>
                  <a:pt x="59766" y="34247"/>
                </a:lnTo>
                <a:lnTo>
                  <a:pt x="47297" y="36811"/>
                </a:lnTo>
                <a:lnTo>
                  <a:pt x="34136" y="40173"/>
                </a:lnTo>
                <a:lnTo>
                  <a:pt x="25111" y="41667"/>
                </a:lnTo>
                <a:lnTo>
                  <a:pt x="23276" y="43971"/>
                </a:lnTo>
                <a:lnTo>
                  <a:pt x="23005" y="47412"/>
                </a:lnTo>
                <a:lnTo>
                  <a:pt x="26196" y="60124"/>
                </a:lnTo>
                <a:lnTo>
                  <a:pt x="33965" y="84825"/>
                </a:lnTo>
                <a:lnTo>
                  <a:pt x="37751" y="95602"/>
                </a:lnTo>
                <a:lnTo>
                  <a:pt x="44498" y="112658"/>
                </a:lnTo>
                <a:lnTo>
                  <a:pt x="48131" y="126588"/>
                </a:lnTo>
                <a:lnTo>
                  <a:pt x="55015" y="173807"/>
                </a:lnTo>
                <a:lnTo>
                  <a:pt x="55594" y="186356"/>
                </a:lnTo>
                <a:lnTo>
                  <a:pt x="55028" y="196628"/>
                </a:lnTo>
                <a:lnTo>
                  <a:pt x="53698" y="205380"/>
                </a:lnTo>
                <a:lnTo>
                  <a:pt x="52812" y="214072"/>
                </a:lnTo>
                <a:lnTo>
                  <a:pt x="52220" y="222725"/>
                </a:lnTo>
                <a:lnTo>
                  <a:pt x="51564" y="239006"/>
                </a:lnTo>
                <a:lnTo>
                  <a:pt x="51272" y="252593"/>
                </a:lnTo>
                <a:lnTo>
                  <a:pt x="51107" y="275502"/>
                </a:lnTo>
                <a:lnTo>
                  <a:pt x="49179" y="282728"/>
                </a:lnTo>
                <a:lnTo>
                  <a:pt x="41957" y="295837"/>
                </a:lnTo>
                <a:lnTo>
                  <a:pt x="37477" y="308013"/>
                </a:lnTo>
                <a:lnTo>
                  <a:pt x="34533" y="319775"/>
                </a:lnTo>
                <a:lnTo>
                  <a:pt x="30050" y="331352"/>
                </a:lnTo>
                <a:lnTo>
                  <a:pt x="24883" y="342848"/>
                </a:lnTo>
                <a:lnTo>
                  <a:pt x="19410" y="353354"/>
                </a:lnTo>
                <a:lnTo>
                  <a:pt x="13804" y="361199"/>
                </a:lnTo>
                <a:lnTo>
                  <a:pt x="11928" y="365577"/>
                </a:lnTo>
                <a:lnTo>
                  <a:pt x="8335" y="380840"/>
                </a:lnTo>
                <a:lnTo>
                  <a:pt x="2613" y="396475"/>
                </a:lnTo>
                <a:lnTo>
                  <a:pt x="495" y="408516"/>
                </a:lnTo>
                <a:lnTo>
                  <a:pt x="0" y="418418"/>
                </a:lnTo>
                <a:lnTo>
                  <a:pt x="820" y="421820"/>
                </a:lnTo>
                <a:lnTo>
                  <a:pt x="2319" y="424088"/>
                </a:lnTo>
                <a:lnTo>
                  <a:pt x="4271" y="425600"/>
                </a:lnTo>
                <a:lnTo>
                  <a:pt x="5573" y="425656"/>
                </a:lnTo>
                <a:lnTo>
                  <a:pt x="6440" y="424741"/>
                </a:lnTo>
                <a:lnTo>
                  <a:pt x="7019" y="423178"/>
                </a:lnTo>
                <a:lnTo>
                  <a:pt x="7947" y="413826"/>
                </a:lnTo>
                <a:lnTo>
                  <a:pt x="8167" y="398839"/>
                </a:lnTo>
                <a:lnTo>
                  <a:pt x="8175" y="387349"/>
                </a:lnTo>
                <a:lnTo>
                  <a:pt x="10715" y="383928"/>
                </a:lnTo>
                <a:lnTo>
                  <a:pt x="12726" y="381682"/>
                </a:lnTo>
                <a:lnTo>
                  <a:pt x="24658" y="373970"/>
                </a:lnTo>
                <a:lnTo>
                  <a:pt x="34868" y="370997"/>
                </a:lnTo>
                <a:lnTo>
                  <a:pt x="45757" y="368723"/>
                </a:lnTo>
                <a:lnTo>
                  <a:pt x="56946" y="364537"/>
                </a:lnTo>
                <a:lnTo>
                  <a:pt x="63549" y="363040"/>
                </a:lnTo>
                <a:lnTo>
                  <a:pt x="70809" y="362041"/>
                </a:lnTo>
                <a:lnTo>
                  <a:pt x="78506" y="361376"/>
                </a:lnTo>
                <a:lnTo>
                  <a:pt x="86495" y="359980"/>
                </a:lnTo>
                <a:lnTo>
                  <a:pt x="94678" y="358097"/>
                </a:lnTo>
                <a:lnTo>
                  <a:pt x="102992" y="355889"/>
                </a:lnTo>
                <a:lnTo>
                  <a:pt x="115202" y="354416"/>
                </a:lnTo>
                <a:lnTo>
                  <a:pt x="130009" y="353435"/>
                </a:lnTo>
                <a:lnTo>
                  <a:pt x="146548" y="352781"/>
                </a:lnTo>
                <a:lnTo>
                  <a:pt x="161384" y="353297"/>
                </a:lnTo>
                <a:lnTo>
                  <a:pt x="175084" y="354594"/>
                </a:lnTo>
                <a:lnTo>
                  <a:pt x="188028" y="356411"/>
                </a:lnTo>
                <a:lnTo>
                  <a:pt x="200467" y="358575"/>
                </a:lnTo>
                <a:lnTo>
                  <a:pt x="212570" y="360970"/>
                </a:lnTo>
                <a:lnTo>
                  <a:pt x="224448" y="363519"/>
                </a:lnTo>
                <a:lnTo>
                  <a:pt x="235225" y="365219"/>
                </a:lnTo>
                <a:lnTo>
                  <a:pt x="245267" y="366352"/>
                </a:lnTo>
                <a:lnTo>
                  <a:pt x="254819" y="367107"/>
                </a:lnTo>
                <a:lnTo>
                  <a:pt x="267855" y="369515"/>
                </a:lnTo>
                <a:lnTo>
                  <a:pt x="283212" y="373026"/>
                </a:lnTo>
                <a:lnTo>
                  <a:pt x="300118" y="377272"/>
                </a:lnTo>
                <a:lnTo>
                  <a:pt x="314247" y="381054"/>
                </a:lnTo>
                <a:lnTo>
                  <a:pt x="337565" y="387798"/>
                </a:lnTo>
                <a:lnTo>
                  <a:pt x="347783" y="391882"/>
                </a:lnTo>
                <a:lnTo>
                  <a:pt x="357453" y="396510"/>
                </a:lnTo>
                <a:lnTo>
                  <a:pt x="366757" y="401500"/>
                </a:lnTo>
                <a:lnTo>
                  <a:pt x="379635" y="409584"/>
                </a:lnTo>
                <a:lnTo>
                  <a:pt x="389486" y="416353"/>
                </a:lnTo>
                <a:lnTo>
                  <a:pt x="400214" y="422536"/>
                </a:lnTo>
                <a:lnTo>
                  <a:pt x="408793" y="430999"/>
                </a:lnTo>
                <a:lnTo>
                  <a:pt x="422061" y="447403"/>
                </a:lnTo>
                <a:lnTo>
                  <a:pt x="424116" y="450669"/>
                </a:lnTo>
                <a:lnTo>
                  <a:pt x="426400" y="456837"/>
                </a:lnTo>
                <a:lnTo>
                  <a:pt x="426057" y="459816"/>
                </a:lnTo>
                <a:lnTo>
                  <a:pt x="424876" y="462754"/>
                </a:lnTo>
                <a:lnTo>
                  <a:pt x="420071" y="469511"/>
                </a:lnTo>
                <a:lnTo>
                  <a:pt x="407608" y="483073"/>
                </a:lnTo>
                <a:lnTo>
                  <a:pt x="400648" y="490289"/>
                </a:lnTo>
                <a:lnTo>
                  <a:pt x="389301" y="496671"/>
                </a:lnTo>
                <a:lnTo>
                  <a:pt x="382274" y="499707"/>
                </a:lnTo>
                <a:lnTo>
                  <a:pt x="374732" y="502683"/>
                </a:lnTo>
                <a:lnTo>
                  <a:pt x="358732" y="508530"/>
                </a:lnTo>
                <a:lnTo>
                  <a:pt x="349512" y="511422"/>
                </a:lnTo>
                <a:lnTo>
                  <a:pt x="309880" y="522909"/>
                </a:lnTo>
                <a:lnTo>
                  <a:pt x="300752" y="525771"/>
                </a:lnTo>
                <a:lnTo>
                  <a:pt x="285142" y="528631"/>
                </a:lnTo>
                <a:lnTo>
                  <a:pt x="265209" y="531491"/>
                </a:lnTo>
                <a:lnTo>
                  <a:pt x="225283" y="536256"/>
                </a:lnTo>
                <a:lnTo>
                  <a:pt x="211968" y="537527"/>
                </a:lnTo>
                <a:lnTo>
                  <a:pt x="201187" y="538373"/>
                </a:lnTo>
                <a:lnTo>
                  <a:pt x="192095" y="539891"/>
                </a:lnTo>
                <a:lnTo>
                  <a:pt x="184129" y="541855"/>
                </a:lnTo>
                <a:lnTo>
                  <a:pt x="171149" y="545625"/>
                </a:lnTo>
                <a:lnTo>
                  <a:pt x="166355" y="546630"/>
                </a:lnTo>
                <a:lnTo>
                  <a:pt x="145335" y="5486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895"/>
          <p:cNvSpPr/>
          <p:nvPr/>
        </p:nvSpPr>
        <p:spPr>
          <a:xfrm>
            <a:off x="3217544" y="2888932"/>
            <a:ext cx="522924" cy="34291"/>
          </a:xfrm>
          <a:custGeom>
            <a:avLst/>
            <a:gdLst/>
            <a:ahLst/>
            <a:cxnLst/>
            <a:rect l="0" t="0" r="0" b="0"/>
            <a:pathLst>
              <a:path w="522924" h="34291">
                <a:moveTo>
                  <a:pt x="0" y="34290"/>
                </a:moveTo>
                <a:lnTo>
                  <a:pt x="27306" y="34290"/>
                </a:lnTo>
                <a:lnTo>
                  <a:pt x="41064" y="33338"/>
                </a:lnTo>
                <a:lnTo>
                  <a:pt x="55951" y="31750"/>
                </a:lnTo>
                <a:lnTo>
                  <a:pt x="130009" y="22358"/>
                </a:lnTo>
                <a:lnTo>
                  <a:pt x="186052" y="16922"/>
                </a:lnTo>
                <a:lnTo>
                  <a:pt x="243662" y="12283"/>
                </a:lnTo>
                <a:lnTo>
                  <a:pt x="304184" y="8720"/>
                </a:lnTo>
                <a:lnTo>
                  <a:pt x="329472" y="6766"/>
                </a:lnTo>
                <a:lnTo>
                  <a:pt x="52292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896"/>
          <p:cNvSpPr/>
          <p:nvPr/>
        </p:nvSpPr>
        <p:spPr>
          <a:xfrm>
            <a:off x="3200400" y="3111963"/>
            <a:ext cx="419477" cy="428480"/>
          </a:xfrm>
          <a:custGeom>
            <a:avLst/>
            <a:gdLst/>
            <a:ahLst/>
            <a:cxnLst/>
            <a:rect l="0" t="0" r="0" b="0"/>
            <a:pathLst>
              <a:path w="419477" h="428480">
                <a:moveTo>
                  <a:pt x="0" y="34144"/>
                </a:moveTo>
                <a:lnTo>
                  <a:pt x="13652" y="29593"/>
                </a:lnTo>
                <a:lnTo>
                  <a:pt x="25435" y="27359"/>
                </a:lnTo>
                <a:lnTo>
                  <a:pt x="37021" y="25414"/>
                </a:lnTo>
                <a:lnTo>
                  <a:pt x="48521" y="21374"/>
                </a:lnTo>
                <a:lnTo>
                  <a:pt x="58065" y="18963"/>
                </a:lnTo>
                <a:lnTo>
                  <a:pt x="70143" y="16403"/>
                </a:lnTo>
                <a:lnTo>
                  <a:pt x="83909" y="13745"/>
                </a:lnTo>
                <a:lnTo>
                  <a:pt x="102611" y="11019"/>
                </a:lnTo>
                <a:lnTo>
                  <a:pt x="148792" y="5451"/>
                </a:lnTo>
                <a:lnTo>
                  <a:pt x="174442" y="3586"/>
                </a:lnTo>
                <a:lnTo>
                  <a:pt x="201067" y="2342"/>
                </a:lnTo>
                <a:lnTo>
                  <a:pt x="256050" y="960"/>
                </a:lnTo>
                <a:lnTo>
                  <a:pt x="361014" y="0"/>
                </a:lnTo>
                <a:lnTo>
                  <a:pt x="371168" y="904"/>
                </a:lnTo>
                <a:lnTo>
                  <a:pt x="379843" y="2459"/>
                </a:lnTo>
                <a:lnTo>
                  <a:pt x="387531" y="4448"/>
                </a:lnTo>
                <a:lnTo>
                  <a:pt x="398614" y="9198"/>
                </a:lnTo>
                <a:lnTo>
                  <a:pt x="410207" y="17228"/>
                </a:lnTo>
                <a:lnTo>
                  <a:pt x="418107" y="23923"/>
                </a:lnTo>
                <a:lnTo>
                  <a:pt x="419187" y="29919"/>
                </a:lnTo>
                <a:lnTo>
                  <a:pt x="419476" y="34185"/>
                </a:lnTo>
                <a:lnTo>
                  <a:pt x="414716" y="46545"/>
                </a:lnTo>
                <a:lnTo>
                  <a:pt x="407203" y="60610"/>
                </a:lnTo>
                <a:lnTo>
                  <a:pt x="400689" y="73212"/>
                </a:lnTo>
                <a:lnTo>
                  <a:pt x="393808" y="84002"/>
                </a:lnTo>
                <a:lnTo>
                  <a:pt x="348886" y="149812"/>
                </a:lnTo>
                <a:lnTo>
                  <a:pt x="342128" y="158881"/>
                </a:lnTo>
                <a:lnTo>
                  <a:pt x="335718" y="166832"/>
                </a:lnTo>
                <a:lnTo>
                  <a:pt x="329539" y="174037"/>
                </a:lnTo>
                <a:lnTo>
                  <a:pt x="323515" y="181699"/>
                </a:lnTo>
                <a:lnTo>
                  <a:pt x="317594" y="189664"/>
                </a:lnTo>
                <a:lnTo>
                  <a:pt x="305935" y="206134"/>
                </a:lnTo>
                <a:lnTo>
                  <a:pt x="294403" y="222979"/>
                </a:lnTo>
                <a:lnTo>
                  <a:pt x="286756" y="235281"/>
                </a:lnTo>
                <a:lnTo>
                  <a:pt x="268099" y="266731"/>
                </a:lnTo>
                <a:lnTo>
                  <a:pt x="259695" y="284452"/>
                </a:lnTo>
                <a:lnTo>
                  <a:pt x="252188" y="302933"/>
                </a:lnTo>
                <a:lnTo>
                  <a:pt x="245277" y="321922"/>
                </a:lnTo>
                <a:lnTo>
                  <a:pt x="239718" y="335533"/>
                </a:lnTo>
                <a:lnTo>
                  <a:pt x="235059" y="345560"/>
                </a:lnTo>
                <a:lnTo>
                  <a:pt x="223952" y="366763"/>
                </a:lnTo>
                <a:lnTo>
                  <a:pt x="218596" y="378190"/>
                </a:lnTo>
                <a:lnTo>
                  <a:pt x="215158" y="390746"/>
                </a:lnTo>
                <a:lnTo>
                  <a:pt x="214688" y="393611"/>
                </a:lnTo>
                <a:lnTo>
                  <a:pt x="214386" y="405752"/>
                </a:lnTo>
                <a:lnTo>
                  <a:pt x="214312" y="42847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897"/>
          <p:cNvSpPr/>
          <p:nvPr/>
        </p:nvSpPr>
        <p:spPr>
          <a:xfrm>
            <a:off x="1905952" y="2863214"/>
            <a:ext cx="574358" cy="634366"/>
          </a:xfrm>
          <a:custGeom>
            <a:avLst/>
            <a:gdLst/>
            <a:ahLst/>
            <a:cxnLst/>
            <a:rect l="0" t="0" r="0" b="0"/>
            <a:pathLst>
              <a:path w="574358" h="634366">
                <a:moveTo>
                  <a:pt x="574357" y="0"/>
                </a:moveTo>
                <a:lnTo>
                  <a:pt x="561622" y="18627"/>
                </a:lnTo>
                <a:lnTo>
                  <a:pt x="546407" y="35994"/>
                </a:lnTo>
                <a:lnTo>
                  <a:pt x="541436" y="41141"/>
                </a:lnTo>
                <a:lnTo>
                  <a:pt x="533373" y="54480"/>
                </a:lnTo>
                <a:lnTo>
                  <a:pt x="525662" y="68981"/>
                </a:lnTo>
                <a:lnTo>
                  <a:pt x="515885" y="81776"/>
                </a:lnTo>
                <a:lnTo>
                  <a:pt x="481467" y="122444"/>
                </a:lnTo>
                <a:lnTo>
                  <a:pt x="470521" y="135922"/>
                </a:lnTo>
                <a:lnTo>
                  <a:pt x="461318" y="147765"/>
                </a:lnTo>
                <a:lnTo>
                  <a:pt x="402814" y="225862"/>
                </a:lnTo>
                <a:lnTo>
                  <a:pt x="393320" y="237252"/>
                </a:lnTo>
                <a:lnTo>
                  <a:pt x="383181" y="248656"/>
                </a:lnTo>
                <a:lnTo>
                  <a:pt x="372612" y="260068"/>
                </a:lnTo>
                <a:lnTo>
                  <a:pt x="335467" y="303229"/>
                </a:lnTo>
                <a:lnTo>
                  <a:pt x="312227" y="330740"/>
                </a:lnTo>
                <a:lnTo>
                  <a:pt x="292924" y="352891"/>
                </a:lnTo>
                <a:lnTo>
                  <a:pt x="248506" y="402270"/>
                </a:lnTo>
                <a:lnTo>
                  <a:pt x="237108" y="415818"/>
                </a:lnTo>
                <a:lnTo>
                  <a:pt x="226652" y="428660"/>
                </a:lnTo>
                <a:lnTo>
                  <a:pt x="215871" y="440078"/>
                </a:lnTo>
                <a:lnTo>
                  <a:pt x="204874" y="450548"/>
                </a:lnTo>
                <a:lnTo>
                  <a:pt x="193733" y="460386"/>
                </a:lnTo>
                <a:lnTo>
                  <a:pt x="182495" y="469801"/>
                </a:lnTo>
                <a:lnTo>
                  <a:pt x="159849" y="487884"/>
                </a:lnTo>
                <a:lnTo>
                  <a:pt x="146571" y="500516"/>
                </a:lnTo>
                <a:lnTo>
                  <a:pt x="132004" y="515605"/>
                </a:lnTo>
                <a:lnTo>
                  <a:pt x="116578" y="532332"/>
                </a:lnTo>
                <a:lnTo>
                  <a:pt x="97721" y="551103"/>
                </a:lnTo>
                <a:lnTo>
                  <a:pt x="76577" y="571237"/>
                </a:lnTo>
                <a:lnTo>
                  <a:pt x="0" y="63436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898"/>
          <p:cNvSpPr/>
          <p:nvPr/>
        </p:nvSpPr>
        <p:spPr>
          <a:xfrm>
            <a:off x="3200400" y="2383155"/>
            <a:ext cx="531496" cy="591503"/>
          </a:xfrm>
          <a:custGeom>
            <a:avLst/>
            <a:gdLst/>
            <a:ahLst/>
            <a:cxnLst/>
            <a:rect l="0" t="0" r="0" b="0"/>
            <a:pathLst>
              <a:path w="531496" h="591503">
                <a:moveTo>
                  <a:pt x="531495" y="0"/>
                </a:moveTo>
                <a:lnTo>
                  <a:pt x="526944" y="9101"/>
                </a:lnTo>
                <a:lnTo>
                  <a:pt x="517090" y="21190"/>
                </a:lnTo>
                <a:lnTo>
                  <a:pt x="505090" y="36087"/>
                </a:lnTo>
                <a:lnTo>
                  <a:pt x="490122" y="63397"/>
                </a:lnTo>
                <a:lnTo>
                  <a:pt x="472784" y="91041"/>
                </a:lnTo>
                <a:lnTo>
                  <a:pt x="463779" y="103556"/>
                </a:lnTo>
                <a:lnTo>
                  <a:pt x="454919" y="114758"/>
                </a:lnTo>
                <a:lnTo>
                  <a:pt x="446154" y="125082"/>
                </a:lnTo>
                <a:lnTo>
                  <a:pt x="438406" y="134823"/>
                </a:lnTo>
                <a:lnTo>
                  <a:pt x="424717" y="153266"/>
                </a:lnTo>
                <a:lnTo>
                  <a:pt x="409743" y="170988"/>
                </a:lnTo>
                <a:lnTo>
                  <a:pt x="401749" y="179714"/>
                </a:lnTo>
                <a:lnTo>
                  <a:pt x="358643" y="223852"/>
                </a:lnTo>
                <a:lnTo>
                  <a:pt x="258776" y="324142"/>
                </a:lnTo>
                <a:lnTo>
                  <a:pt x="248717" y="333252"/>
                </a:lnTo>
                <a:lnTo>
                  <a:pt x="238201" y="342183"/>
                </a:lnTo>
                <a:lnTo>
                  <a:pt x="227381" y="350994"/>
                </a:lnTo>
                <a:lnTo>
                  <a:pt x="214452" y="362583"/>
                </a:lnTo>
                <a:lnTo>
                  <a:pt x="184847" y="390701"/>
                </a:lnTo>
                <a:lnTo>
                  <a:pt x="99643" y="475067"/>
                </a:lnTo>
                <a:lnTo>
                  <a:pt x="75953" y="499591"/>
                </a:lnTo>
                <a:lnTo>
                  <a:pt x="58255" y="518798"/>
                </a:lnTo>
                <a:lnTo>
                  <a:pt x="44552" y="534460"/>
                </a:lnTo>
                <a:lnTo>
                  <a:pt x="33511" y="545854"/>
                </a:lnTo>
                <a:lnTo>
                  <a:pt x="24246" y="554403"/>
                </a:lnTo>
                <a:lnTo>
                  <a:pt x="10776" y="566441"/>
                </a:lnTo>
                <a:lnTo>
                  <a:pt x="7184" y="570985"/>
                </a:lnTo>
                <a:lnTo>
                  <a:pt x="0" y="59150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899"/>
          <p:cNvSpPr/>
          <p:nvPr/>
        </p:nvSpPr>
        <p:spPr>
          <a:xfrm>
            <a:off x="4144080" y="2794635"/>
            <a:ext cx="333623" cy="102871"/>
          </a:xfrm>
          <a:custGeom>
            <a:avLst/>
            <a:gdLst/>
            <a:ahLst/>
            <a:cxnLst/>
            <a:rect l="0" t="0" r="0" b="0"/>
            <a:pathLst>
              <a:path w="333623" h="102871">
                <a:moveTo>
                  <a:pt x="16440" y="102870"/>
                </a:moveTo>
                <a:lnTo>
                  <a:pt x="7338" y="93768"/>
                </a:lnTo>
                <a:lnTo>
                  <a:pt x="4657" y="90134"/>
                </a:lnTo>
                <a:lnTo>
                  <a:pt x="2869" y="86760"/>
                </a:lnTo>
                <a:lnTo>
                  <a:pt x="0" y="79050"/>
                </a:lnTo>
                <a:lnTo>
                  <a:pt x="718" y="76512"/>
                </a:lnTo>
                <a:lnTo>
                  <a:pt x="2148" y="72915"/>
                </a:lnTo>
                <a:lnTo>
                  <a:pt x="4055" y="68613"/>
                </a:lnTo>
                <a:lnTo>
                  <a:pt x="7230" y="64792"/>
                </a:lnTo>
                <a:lnTo>
                  <a:pt x="11253" y="61292"/>
                </a:lnTo>
                <a:lnTo>
                  <a:pt x="15839" y="58006"/>
                </a:lnTo>
                <a:lnTo>
                  <a:pt x="20802" y="54863"/>
                </a:lnTo>
                <a:lnTo>
                  <a:pt x="26015" y="51815"/>
                </a:lnTo>
                <a:lnTo>
                  <a:pt x="31396" y="48831"/>
                </a:lnTo>
                <a:lnTo>
                  <a:pt x="37840" y="45889"/>
                </a:lnTo>
                <a:lnTo>
                  <a:pt x="44994" y="42975"/>
                </a:lnTo>
                <a:lnTo>
                  <a:pt x="52621" y="40080"/>
                </a:lnTo>
                <a:lnTo>
                  <a:pt x="59611" y="38150"/>
                </a:lnTo>
                <a:lnTo>
                  <a:pt x="66175" y="36863"/>
                </a:lnTo>
                <a:lnTo>
                  <a:pt x="72456" y="36005"/>
                </a:lnTo>
                <a:lnTo>
                  <a:pt x="79502" y="34481"/>
                </a:lnTo>
                <a:lnTo>
                  <a:pt x="87056" y="32512"/>
                </a:lnTo>
                <a:lnTo>
                  <a:pt x="94950" y="30247"/>
                </a:lnTo>
                <a:lnTo>
                  <a:pt x="111340" y="25190"/>
                </a:lnTo>
                <a:lnTo>
                  <a:pt x="119712" y="22508"/>
                </a:lnTo>
                <a:lnTo>
                  <a:pt x="128150" y="20721"/>
                </a:lnTo>
                <a:lnTo>
                  <a:pt x="136633" y="19529"/>
                </a:lnTo>
                <a:lnTo>
                  <a:pt x="145146" y="18734"/>
                </a:lnTo>
                <a:lnTo>
                  <a:pt x="154632" y="17252"/>
                </a:lnTo>
                <a:lnTo>
                  <a:pt x="164765" y="15311"/>
                </a:lnTo>
                <a:lnTo>
                  <a:pt x="212955" y="5352"/>
                </a:lnTo>
                <a:lnTo>
                  <a:pt x="224602" y="3568"/>
                </a:lnTo>
                <a:lnTo>
                  <a:pt x="235225" y="2379"/>
                </a:lnTo>
                <a:lnTo>
                  <a:pt x="245164" y="1586"/>
                </a:lnTo>
                <a:lnTo>
                  <a:pt x="254648" y="1057"/>
                </a:lnTo>
                <a:lnTo>
                  <a:pt x="263828" y="705"/>
                </a:lnTo>
                <a:lnTo>
                  <a:pt x="33362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900"/>
          <p:cNvSpPr/>
          <p:nvPr/>
        </p:nvSpPr>
        <p:spPr>
          <a:xfrm>
            <a:off x="4297679" y="2897505"/>
            <a:ext cx="300039" cy="25625"/>
          </a:xfrm>
          <a:custGeom>
            <a:avLst/>
            <a:gdLst/>
            <a:ahLst/>
            <a:cxnLst/>
            <a:rect l="0" t="0" r="0" b="0"/>
            <a:pathLst>
              <a:path w="300039" h="25625">
                <a:moveTo>
                  <a:pt x="0" y="0"/>
                </a:moveTo>
                <a:lnTo>
                  <a:pt x="4551" y="13652"/>
                </a:lnTo>
                <a:lnTo>
                  <a:pt x="6844" y="17674"/>
                </a:lnTo>
                <a:lnTo>
                  <a:pt x="9325" y="20355"/>
                </a:lnTo>
                <a:lnTo>
                  <a:pt x="11932" y="22142"/>
                </a:lnTo>
                <a:lnTo>
                  <a:pt x="15575" y="23334"/>
                </a:lnTo>
                <a:lnTo>
                  <a:pt x="19909" y="24128"/>
                </a:lnTo>
                <a:lnTo>
                  <a:pt x="24702" y="24658"/>
                </a:lnTo>
                <a:lnTo>
                  <a:pt x="60509" y="25246"/>
                </a:lnTo>
                <a:lnTo>
                  <a:pt x="131121" y="25624"/>
                </a:lnTo>
                <a:lnTo>
                  <a:pt x="141707" y="24703"/>
                </a:lnTo>
                <a:lnTo>
                  <a:pt x="151621" y="23136"/>
                </a:lnTo>
                <a:lnTo>
                  <a:pt x="161089" y="21139"/>
                </a:lnTo>
                <a:lnTo>
                  <a:pt x="175020" y="19807"/>
                </a:lnTo>
                <a:lnTo>
                  <a:pt x="191928" y="18920"/>
                </a:lnTo>
                <a:lnTo>
                  <a:pt x="300038" y="171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901"/>
          <p:cNvSpPr/>
          <p:nvPr/>
        </p:nvSpPr>
        <p:spPr>
          <a:xfrm>
            <a:off x="4666297" y="2434634"/>
            <a:ext cx="606017" cy="360002"/>
          </a:xfrm>
          <a:custGeom>
            <a:avLst/>
            <a:gdLst/>
            <a:ahLst/>
            <a:cxnLst/>
            <a:rect l="0" t="0" r="0" b="0"/>
            <a:pathLst>
              <a:path w="606017" h="360002">
                <a:moveTo>
                  <a:pt x="0" y="42818"/>
                </a:moveTo>
                <a:lnTo>
                  <a:pt x="4551" y="33717"/>
                </a:lnTo>
                <a:lnTo>
                  <a:pt x="7797" y="30083"/>
                </a:lnTo>
                <a:lnTo>
                  <a:pt x="16483" y="23505"/>
                </a:lnTo>
                <a:lnTo>
                  <a:pt x="29233" y="17407"/>
                </a:lnTo>
                <a:lnTo>
                  <a:pt x="44425" y="11522"/>
                </a:lnTo>
                <a:lnTo>
                  <a:pt x="60702" y="5731"/>
                </a:lnTo>
                <a:lnTo>
                  <a:pt x="69995" y="3806"/>
                </a:lnTo>
                <a:lnTo>
                  <a:pt x="80002" y="2523"/>
                </a:lnTo>
                <a:lnTo>
                  <a:pt x="90482" y="1667"/>
                </a:lnTo>
                <a:lnTo>
                  <a:pt x="102231" y="1096"/>
                </a:lnTo>
                <a:lnTo>
                  <a:pt x="127986" y="463"/>
                </a:lnTo>
                <a:lnTo>
                  <a:pt x="241176" y="0"/>
                </a:lnTo>
                <a:lnTo>
                  <a:pt x="255082" y="938"/>
                </a:lnTo>
                <a:lnTo>
                  <a:pt x="267210" y="2515"/>
                </a:lnTo>
                <a:lnTo>
                  <a:pt x="278153" y="4520"/>
                </a:lnTo>
                <a:lnTo>
                  <a:pt x="288305" y="6808"/>
                </a:lnTo>
                <a:lnTo>
                  <a:pt x="307206" y="11891"/>
                </a:lnTo>
                <a:lnTo>
                  <a:pt x="322591" y="17325"/>
                </a:lnTo>
                <a:lnTo>
                  <a:pt x="335779" y="21963"/>
                </a:lnTo>
                <a:lnTo>
                  <a:pt x="352961" y="25526"/>
                </a:lnTo>
                <a:lnTo>
                  <a:pt x="361024" y="29735"/>
                </a:lnTo>
                <a:lnTo>
                  <a:pt x="362603" y="33144"/>
                </a:lnTo>
                <a:lnTo>
                  <a:pt x="362703" y="37321"/>
                </a:lnTo>
                <a:lnTo>
                  <a:pt x="361817" y="42011"/>
                </a:lnTo>
                <a:lnTo>
                  <a:pt x="358293" y="49762"/>
                </a:lnTo>
                <a:lnTo>
                  <a:pt x="356019" y="53162"/>
                </a:lnTo>
                <a:lnTo>
                  <a:pt x="348413" y="59480"/>
                </a:lnTo>
                <a:lnTo>
                  <a:pt x="333421" y="68393"/>
                </a:lnTo>
                <a:lnTo>
                  <a:pt x="321542" y="74187"/>
                </a:lnTo>
                <a:lnTo>
                  <a:pt x="306737" y="79937"/>
                </a:lnTo>
                <a:lnTo>
                  <a:pt x="282338" y="88530"/>
                </a:lnTo>
                <a:lnTo>
                  <a:pt x="268041" y="94249"/>
                </a:lnTo>
                <a:lnTo>
                  <a:pt x="252479" y="99966"/>
                </a:lnTo>
                <a:lnTo>
                  <a:pt x="241662" y="102825"/>
                </a:lnTo>
                <a:lnTo>
                  <a:pt x="229688" y="105682"/>
                </a:lnTo>
                <a:lnTo>
                  <a:pt x="213844" y="111398"/>
                </a:lnTo>
                <a:lnTo>
                  <a:pt x="208285" y="114255"/>
                </a:lnTo>
                <a:lnTo>
                  <a:pt x="204579" y="117113"/>
                </a:lnTo>
                <a:lnTo>
                  <a:pt x="202109" y="119971"/>
                </a:lnTo>
                <a:lnTo>
                  <a:pt x="200462" y="122828"/>
                </a:lnTo>
                <a:lnTo>
                  <a:pt x="200316" y="125685"/>
                </a:lnTo>
                <a:lnTo>
                  <a:pt x="201172" y="128543"/>
                </a:lnTo>
                <a:lnTo>
                  <a:pt x="202694" y="131401"/>
                </a:lnTo>
                <a:lnTo>
                  <a:pt x="209467" y="137116"/>
                </a:lnTo>
                <a:lnTo>
                  <a:pt x="220731" y="143783"/>
                </a:lnTo>
                <a:lnTo>
                  <a:pt x="238438" y="153096"/>
                </a:lnTo>
                <a:lnTo>
                  <a:pt x="249446" y="157295"/>
                </a:lnTo>
                <a:lnTo>
                  <a:pt x="261547" y="161046"/>
                </a:lnTo>
                <a:lnTo>
                  <a:pt x="324291" y="178461"/>
                </a:lnTo>
                <a:lnTo>
                  <a:pt x="359394" y="189146"/>
                </a:lnTo>
                <a:lnTo>
                  <a:pt x="428496" y="211528"/>
                </a:lnTo>
                <a:lnTo>
                  <a:pt x="502776" y="237692"/>
                </a:lnTo>
                <a:lnTo>
                  <a:pt x="523779" y="246077"/>
                </a:lnTo>
                <a:lnTo>
                  <a:pt x="540639" y="253571"/>
                </a:lnTo>
                <a:lnTo>
                  <a:pt x="583678" y="274737"/>
                </a:lnTo>
                <a:lnTo>
                  <a:pt x="595327" y="284323"/>
                </a:lnTo>
                <a:lnTo>
                  <a:pt x="602728" y="293981"/>
                </a:lnTo>
                <a:lnTo>
                  <a:pt x="606016" y="301449"/>
                </a:lnTo>
                <a:lnTo>
                  <a:pt x="605941" y="304773"/>
                </a:lnTo>
                <a:lnTo>
                  <a:pt x="604939" y="307942"/>
                </a:lnTo>
                <a:lnTo>
                  <a:pt x="601284" y="314004"/>
                </a:lnTo>
                <a:lnTo>
                  <a:pt x="596485" y="319872"/>
                </a:lnTo>
                <a:lnTo>
                  <a:pt x="586097" y="325656"/>
                </a:lnTo>
                <a:lnTo>
                  <a:pt x="571955" y="331401"/>
                </a:lnTo>
                <a:lnTo>
                  <a:pt x="556145" y="337130"/>
                </a:lnTo>
                <a:lnTo>
                  <a:pt x="546976" y="339038"/>
                </a:lnTo>
                <a:lnTo>
                  <a:pt x="537053" y="340311"/>
                </a:lnTo>
                <a:lnTo>
                  <a:pt x="526628" y="341159"/>
                </a:lnTo>
                <a:lnTo>
                  <a:pt x="515868" y="342677"/>
                </a:lnTo>
                <a:lnTo>
                  <a:pt x="504885" y="344642"/>
                </a:lnTo>
                <a:lnTo>
                  <a:pt x="493752" y="346904"/>
                </a:lnTo>
                <a:lnTo>
                  <a:pt x="483473" y="348412"/>
                </a:lnTo>
                <a:lnTo>
                  <a:pt x="473763" y="349417"/>
                </a:lnTo>
                <a:lnTo>
                  <a:pt x="455354" y="350534"/>
                </a:lnTo>
                <a:lnTo>
                  <a:pt x="437647" y="351031"/>
                </a:lnTo>
                <a:lnTo>
                  <a:pt x="420252" y="353791"/>
                </a:lnTo>
                <a:lnTo>
                  <a:pt x="377190" y="36000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902"/>
          <p:cNvSpPr/>
          <p:nvPr/>
        </p:nvSpPr>
        <p:spPr>
          <a:xfrm>
            <a:off x="4692015" y="2983230"/>
            <a:ext cx="557213" cy="60008"/>
          </a:xfrm>
          <a:custGeom>
            <a:avLst/>
            <a:gdLst/>
            <a:ahLst/>
            <a:cxnLst/>
            <a:rect l="0" t="0" r="0" b="0"/>
            <a:pathLst>
              <a:path w="557213" h="60008">
                <a:moveTo>
                  <a:pt x="0" y="60007"/>
                </a:moveTo>
                <a:lnTo>
                  <a:pt x="22754" y="60007"/>
                </a:lnTo>
                <a:lnTo>
                  <a:pt x="32314" y="59055"/>
                </a:lnTo>
                <a:lnTo>
                  <a:pt x="41545" y="57467"/>
                </a:lnTo>
                <a:lnTo>
                  <a:pt x="50557" y="55456"/>
                </a:lnTo>
                <a:lnTo>
                  <a:pt x="59422" y="54115"/>
                </a:lnTo>
                <a:lnTo>
                  <a:pt x="68189" y="53222"/>
                </a:lnTo>
                <a:lnTo>
                  <a:pt x="76892" y="52626"/>
                </a:lnTo>
                <a:lnTo>
                  <a:pt x="130098" y="47237"/>
                </a:lnTo>
                <a:lnTo>
                  <a:pt x="147691" y="44826"/>
                </a:lnTo>
                <a:lnTo>
                  <a:pt x="163231" y="42266"/>
                </a:lnTo>
                <a:lnTo>
                  <a:pt x="177400" y="39608"/>
                </a:lnTo>
                <a:lnTo>
                  <a:pt x="199229" y="36882"/>
                </a:lnTo>
                <a:lnTo>
                  <a:pt x="256504" y="31315"/>
                </a:lnTo>
                <a:lnTo>
                  <a:pt x="280540" y="28496"/>
                </a:lnTo>
                <a:lnTo>
                  <a:pt x="300374" y="25665"/>
                </a:lnTo>
                <a:lnTo>
                  <a:pt x="317406" y="22825"/>
                </a:lnTo>
                <a:lnTo>
                  <a:pt x="333524" y="20931"/>
                </a:lnTo>
                <a:lnTo>
                  <a:pt x="349032" y="19669"/>
                </a:lnTo>
                <a:lnTo>
                  <a:pt x="364132" y="18828"/>
                </a:lnTo>
                <a:lnTo>
                  <a:pt x="55721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903"/>
          <p:cNvSpPr/>
          <p:nvPr/>
        </p:nvSpPr>
        <p:spPr>
          <a:xfrm>
            <a:off x="4829175" y="3190161"/>
            <a:ext cx="488321" cy="581740"/>
          </a:xfrm>
          <a:custGeom>
            <a:avLst/>
            <a:gdLst/>
            <a:ahLst/>
            <a:cxnLst/>
            <a:rect l="0" t="0" r="0" b="0"/>
            <a:pathLst>
              <a:path w="488321" h="581740">
                <a:moveTo>
                  <a:pt x="0" y="7381"/>
                </a:moveTo>
                <a:lnTo>
                  <a:pt x="99646" y="7381"/>
                </a:lnTo>
                <a:lnTo>
                  <a:pt x="341754" y="0"/>
                </a:lnTo>
                <a:lnTo>
                  <a:pt x="368806" y="555"/>
                </a:lnTo>
                <a:lnTo>
                  <a:pt x="390650" y="1878"/>
                </a:lnTo>
                <a:lnTo>
                  <a:pt x="409023" y="3713"/>
                </a:lnTo>
                <a:lnTo>
                  <a:pt x="425082" y="5888"/>
                </a:lnTo>
                <a:lnTo>
                  <a:pt x="439598" y="8291"/>
                </a:lnTo>
                <a:lnTo>
                  <a:pt x="453085" y="10845"/>
                </a:lnTo>
                <a:lnTo>
                  <a:pt x="463029" y="12548"/>
                </a:lnTo>
                <a:lnTo>
                  <a:pt x="476618" y="14440"/>
                </a:lnTo>
                <a:lnTo>
                  <a:pt x="480622" y="15897"/>
                </a:lnTo>
                <a:lnTo>
                  <a:pt x="483292" y="17821"/>
                </a:lnTo>
                <a:lnTo>
                  <a:pt x="485073" y="20056"/>
                </a:lnTo>
                <a:lnTo>
                  <a:pt x="486259" y="22499"/>
                </a:lnTo>
                <a:lnTo>
                  <a:pt x="487577" y="27753"/>
                </a:lnTo>
                <a:lnTo>
                  <a:pt x="488320" y="36065"/>
                </a:lnTo>
                <a:lnTo>
                  <a:pt x="485953" y="44260"/>
                </a:lnTo>
                <a:lnTo>
                  <a:pt x="480774" y="56156"/>
                </a:lnTo>
                <a:lnTo>
                  <a:pt x="472122" y="74144"/>
                </a:lnTo>
                <a:lnTo>
                  <a:pt x="466195" y="85227"/>
                </a:lnTo>
                <a:lnTo>
                  <a:pt x="451990" y="110242"/>
                </a:lnTo>
                <a:lnTo>
                  <a:pt x="446106" y="121675"/>
                </a:lnTo>
                <a:lnTo>
                  <a:pt x="441232" y="132155"/>
                </a:lnTo>
                <a:lnTo>
                  <a:pt x="437029" y="141998"/>
                </a:lnTo>
                <a:lnTo>
                  <a:pt x="431370" y="151419"/>
                </a:lnTo>
                <a:lnTo>
                  <a:pt x="417462" y="169506"/>
                </a:lnTo>
                <a:lnTo>
                  <a:pt x="408801" y="182139"/>
                </a:lnTo>
                <a:lnTo>
                  <a:pt x="399216" y="197229"/>
                </a:lnTo>
                <a:lnTo>
                  <a:pt x="389016" y="213956"/>
                </a:lnTo>
                <a:lnTo>
                  <a:pt x="380312" y="228918"/>
                </a:lnTo>
                <a:lnTo>
                  <a:pt x="365560" y="255702"/>
                </a:lnTo>
                <a:lnTo>
                  <a:pt x="358006" y="271036"/>
                </a:lnTo>
                <a:lnTo>
                  <a:pt x="341994" y="305853"/>
                </a:lnTo>
                <a:lnTo>
                  <a:pt x="335628" y="320663"/>
                </a:lnTo>
                <a:lnTo>
                  <a:pt x="330432" y="333393"/>
                </a:lnTo>
                <a:lnTo>
                  <a:pt x="326015" y="344737"/>
                </a:lnTo>
                <a:lnTo>
                  <a:pt x="316028" y="372582"/>
                </a:lnTo>
                <a:lnTo>
                  <a:pt x="310698" y="388008"/>
                </a:lnTo>
                <a:lnTo>
                  <a:pt x="306192" y="404008"/>
                </a:lnTo>
                <a:lnTo>
                  <a:pt x="302235" y="420389"/>
                </a:lnTo>
                <a:lnTo>
                  <a:pt x="298645" y="437024"/>
                </a:lnTo>
                <a:lnTo>
                  <a:pt x="296252" y="451925"/>
                </a:lnTo>
                <a:lnTo>
                  <a:pt x="294656" y="465669"/>
                </a:lnTo>
                <a:lnTo>
                  <a:pt x="293592" y="478641"/>
                </a:lnTo>
                <a:lnTo>
                  <a:pt x="292883" y="492052"/>
                </a:lnTo>
                <a:lnTo>
                  <a:pt x="292095" y="519653"/>
                </a:lnTo>
                <a:lnTo>
                  <a:pt x="292837" y="530823"/>
                </a:lnTo>
                <a:lnTo>
                  <a:pt x="296202" y="548315"/>
                </a:lnTo>
                <a:lnTo>
                  <a:pt x="298333" y="559898"/>
                </a:lnTo>
                <a:lnTo>
                  <a:pt x="300037" y="58173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40) 6/11 x 8/6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858"/>
          <p:cNvSpPr/>
          <p:nvPr/>
        </p:nvSpPr>
        <p:spPr>
          <a:xfrm>
            <a:off x="3092248" y="1992453"/>
            <a:ext cx="446678" cy="485000"/>
          </a:xfrm>
          <a:custGeom>
            <a:avLst/>
            <a:gdLst/>
            <a:ahLst/>
            <a:cxnLst/>
            <a:rect l="0" t="0" r="0" b="0"/>
            <a:pathLst>
              <a:path w="446678" h="485000">
                <a:moveTo>
                  <a:pt x="211022" y="4939"/>
                </a:moveTo>
                <a:lnTo>
                  <a:pt x="203641" y="4939"/>
                </a:lnTo>
                <a:lnTo>
                  <a:pt x="198251" y="388"/>
                </a:lnTo>
                <a:lnTo>
                  <a:pt x="195840" y="0"/>
                </a:lnTo>
                <a:lnTo>
                  <a:pt x="193281" y="694"/>
                </a:lnTo>
                <a:lnTo>
                  <a:pt x="190622" y="2109"/>
                </a:lnTo>
                <a:lnTo>
                  <a:pt x="185127" y="3681"/>
                </a:lnTo>
                <a:lnTo>
                  <a:pt x="182329" y="4100"/>
                </a:lnTo>
                <a:lnTo>
                  <a:pt x="174139" y="9646"/>
                </a:lnTo>
                <a:lnTo>
                  <a:pt x="164149" y="18461"/>
                </a:lnTo>
                <a:lnTo>
                  <a:pt x="153360" y="28729"/>
                </a:lnTo>
                <a:lnTo>
                  <a:pt x="142214" y="37102"/>
                </a:lnTo>
                <a:lnTo>
                  <a:pt x="129958" y="45904"/>
                </a:lnTo>
                <a:lnTo>
                  <a:pt x="122689" y="52251"/>
                </a:lnTo>
                <a:lnTo>
                  <a:pt x="114986" y="59341"/>
                </a:lnTo>
                <a:lnTo>
                  <a:pt x="104135" y="70734"/>
                </a:lnTo>
                <a:lnTo>
                  <a:pt x="76839" y="101174"/>
                </a:lnTo>
                <a:lnTo>
                  <a:pt x="66321" y="113863"/>
                </a:lnTo>
                <a:lnTo>
                  <a:pt x="58357" y="124228"/>
                </a:lnTo>
                <a:lnTo>
                  <a:pt x="52095" y="133042"/>
                </a:lnTo>
                <a:lnTo>
                  <a:pt x="42598" y="145376"/>
                </a:lnTo>
                <a:lnTo>
                  <a:pt x="34249" y="156891"/>
                </a:lnTo>
                <a:lnTo>
                  <a:pt x="29356" y="165295"/>
                </a:lnTo>
                <a:lnTo>
                  <a:pt x="24189" y="174708"/>
                </a:lnTo>
                <a:lnTo>
                  <a:pt x="18839" y="187651"/>
                </a:lnTo>
                <a:lnTo>
                  <a:pt x="13367" y="202947"/>
                </a:lnTo>
                <a:lnTo>
                  <a:pt x="7814" y="219812"/>
                </a:lnTo>
                <a:lnTo>
                  <a:pt x="4113" y="232960"/>
                </a:lnTo>
                <a:lnTo>
                  <a:pt x="1645" y="243631"/>
                </a:lnTo>
                <a:lnTo>
                  <a:pt x="0" y="252649"/>
                </a:lnTo>
                <a:lnTo>
                  <a:pt x="712" y="267750"/>
                </a:lnTo>
                <a:lnTo>
                  <a:pt x="3250" y="280811"/>
                </a:lnTo>
                <a:lnTo>
                  <a:pt x="4379" y="292966"/>
                </a:lnTo>
                <a:lnTo>
                  <a:pt x="6585" y="300780"/>
                </a:lnTo>
                <a:lnTo>
                  <a:pt x="9960" y="309799"/>
                </a:lnTo>
                <a:lnTo>
                  <a:pt x="14116" y="319621"/>
                </a:lnTo>
                <a:lnTo>
                  <a:pt x="23813" y="333075"/>
                </a:lnTo>
                <a:lnTo>
                  <a:pt x="34473" y="343182"/>
                </a:lnTo>
                <a:lnTo>
                  <a:pt x="57962" y="366288"/>
                </a:lnTo>
                <a:lnTo>
                  <a:pt x="69652" y="372866"/>
                </a:lnTo>
                <a:lnTo>
                  <a:pt x="83421" y="378012"/>
                </a:lnTo>
                <a:lnTo>
                  <a:pt x="95890" y="380299"/>
                </a:lnTo>
                <a:lnTo>
                  <a:pt x="131823" y="386138"/>
                </a:lnTo>
                <a:lnTo>
                  <a:pt x="144888" y="387659"/>
                </a:lnTo>
                <a:lnTo>
                  <a:pt x="157407" y="388673"/>
                </a:lnTo>
                <a:lnTo>
                  <a:pt x="169564" y="389349"/>
                </a:lnTo>
                <a:lnTo>
                  <a:pt x="180526" y="388847"/>
                </a:lnTo>
                <a:lnTo>
                  <a:pt x="190691" y="387561"/>
                </a:lnTo>
                <a:lnTo>
                  <a:pt x="200325" y="385750"/>
                </a:lnTo>
                <a:lnTo>
                  <a:pt x="231350" y="378659"/>
                </a:lnTo>
                <a:lnTo>
                  <a:pt x="250291" y="374100"/>
                </a:lnTo>
                <a:lnTo>
                  <a:pt x="265776" y="370109"/>
                </a:lnTo>
                <a:lnTo>
                  <a:pt x="290602" y="363135"/>
                </a:lnTo>
                <a:lnTo>
                  <a:pt x="311161" y="356859"/>
                </a:lnTo>
                <a:lnTo>
                  <a:pt x="320644" y="353853"/>
                </a:lnTo>
                <a:lnTo>
                  <a:pt x="329823" y="349943"/>
                </a:lnTo>
                <a:lnTo>
                  <a:pt x="338800" y="345432"/>
                </a:lnTo>
                <a:lnTo>
                  <a:pt x="347642" y="340519"/>
                </a:lnTo>
                <a:lnTo>
                  <a:pt x="382841" y="319953"/>
                </a:lnTo>
                <a:lnTo>
                  <a:pt x="393195" y="313056"/>
                </a:lnTo>
                <a:lnTo>
                  <a:pt x="402003" y="306553"/>
                </a:lnTo>
                <a:lnTo>
                  <a:pt x="409780" y="300312"/>
                </a:lnTo>
                <a:lnTo>
                  <a:pt x="423501" y="288299"/>
                </a:lnTo>
                <a:lnTo>
                  <a:pt x="429827" y="282428"/>
                </a:lnTo>
                <a:lnTo>
                  <a:pt x="434044" y="276609"/>
                </a:lnTo>
                <a:lnTo>
                  <a:pt x="438731" y="265064"/>
                </a:lnTo>
                <a:lnTo>
                  <a:pt x="443353" y="253583"/>
                </a:lnTo>
                <a:lnTo>
                  <a:pt x="445919" y="247854"/>
                </a:lnTo>
                <a:lnTo>
                  <a:pt x="446677" y="243082"/>
                </a:lnTo>
                <a:lnTo>
                  <a:pt x="446230" y="238949"/>
                </a:lnTo>
                <a:lnTo>
                  <a:pt x="444980" y="235241"/>
                </a:lnTo>
                <a:lnTo>
                  <a:pt x="441051" y="228580"/>
                </a:lnTo>
                <a:lnTo>
                  <a:pt x="438669" y="225471"/>
                </a:lnTo>
                <a:lnTo>
                  <a:pt x="435177" y="223397"/>
                </a:lnTo>
                <a:lnTo>
                  <a:pt x="422112" y="219528"/>
                </a:lnTo>
                <a:lnTo>
                  <a:pt x="415012" y="215247"/>
                </a:lnTo>
                <a:lnTo>
                  <a:pt x="403601" y="212709"/>
                </a:lnTo>
                <a:lnTo>
                  <a:pt x="396558" y="212032"/>
                </a:lnTo>
                <a:lnTo>
                  <a:pt x="383653" y="213821"/>
                </a:lnTo>
                <a:lnTo>
                  <a:pt x="370614" y="216838"/>
                </a:lnTo>
                <a:lnTo>
                  <a:pt x="363136" y="217642"/>
                </a:lnTo>
                <a:lnTo>
                  <a:pt x="355294" y="218179"/>
                </a:lnTo>
                <a:lnTo>
                  <a:pt x="347208" y="220441"/>
                </a:lnTo>
                <a:lnTo>
                  <a:pt x="338960" y="223855"/>
                </a:lnTo>
                <a:lnTo>
                  <a:pt x="330604" y="228035"/>
                </a:lnTo>
                <a:lnTo>
                  <a:pt x="321223" y="231775"/>
                </a:lnTo>
                <a:lnTo>
                  <a:pt x="311159" y="235221"/>
                </a:lnTo>
                <a:lnTo>
                  <a:pt x="300640" y="238470"/>
                </a:lnTo>
                <a:lnTo>
                  <a:pt x="290770" y="242541"/>
                </a:lnTo>
                <a:lnTo>
                  <a:pt x="281332" y="247161"/>
                </a:lnTo>
                <a:lnTo>
                  <a:pt x="272183" y="252145"/>
                </a:lnTo>
                <a:lnTo>
                  <a:pt x="263226" y="258326"/>
                </a:lnTo>
                <a:lnTo>
                  <a:pt x="254397" y="265303"/>
                </a:lnTo>
                <a:lnTo>
                  <a:pt x="245653" y="272813"/>
                </a:lnTo>
                <a:lnTo>
                  <a:pt x="236015" y="279724"/>
                </a:lnTo>
                <a:lnTo>
                  <a:pt x="225778" y="286236"/>
                </a:lnTo>
                <a:lnTo>
                  <a:pt x="215145" y="292483"/>
                </a:lnTo>
                <a:lnTo>
                  <a:pt x="206150" y="299505"/>
                </a:lnTo>
                <a:lnTo>
                  <a:pt x="198249" y="307044"/>
                </a:lnTo>
                <a:lnTo>
                  <a:pt x="191077" y="314927"/>
                </a:lnTo>
                <a:lnTo>
                  <a:pt x="158228" y="353327"/>
                </a:lnTo>
                <a:lnTo>
                  <a:pt x="137075" y="379488"/>
                </a:lnTo>
                <a:lnTo>
                  <a:pt x="127434" y="391798"/>
                </a:lnTo>
                <a:lnTo>
                  <a:pt x="120054" y="403815"/>
                </a:lnTo>
                <a:lnTo>
                  <a:pt x="114182" y="415637"/>
                </a:lnTo>
                <a:lnTo>
                  <a:pt x="109314" y="427327"/>
                </a:lnTo>
                <a:lnTo>
                  <a:pt x="106069" y="437026"/>
                </a:lnTo>
                <a:lnTo>
                  <a:pt x="103906" y="445397"/>
                </a:lnTo>
                <a:lnTo>
                  <a:pt x="102463" y="452883"/>
                </a:lnTo>
                <a:lnTo>
                  <a:pt x="103401" y="466280"/>
                </a:lnTo>
                <a:lnTo>
                  <a:pt x="104985" y="472520"/>
                </a:lnTo>
                <a:lnTo>
                  <a:pt x="106993" y="476680"/>
                </a:lnTo>
                <a:lnTo>
                  <a:pt x="109284" y="479453"/>
                </a:lnTo>
                <a:lnTo>
                  <a:pt x="116724" y="48499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859"/>
          <p:cNvSpPr/>
          <p:nvPr/>
        </p:nvSpPr>
        <p:spPr>
          <a:xfrm>
            <a:off x="2994660" y="2520314"/>
            <a:ext cx="1054418" cy="77154"/>
          </a:xfrm>
          <a:custGeom>
            <a:avLst/>
            <a:gdLst/>
            <a:ahLst/>
            <a:cxnLst/>
            <a:rect l="0" t="0" r="0" b="0"/>
            <a:pathLst>
              <a:path w="1054418" h="77154">
                <a:moveTo>
                  <a:pt x="0" y="77153"/>
                </a:moveTo>
                <a:lnTo>
                  <a:pt x="67563" y="77153"/>
                </a:lnTo>
                <a:lnTo>
                  <a:pt x="83142" y="76200"/>
                </a:lnTo>
                <a:lnTo>
                  <a:pt x="100195" y="74613"/>
                </a:lnTo>
                <a:lnTo>
                  <a:pt x="118231" y="72602"/>
                </a:lnTo>
                <a:lnTo>
                  <a:pt x="134066" y="70309"/>
                </a:lnTo>
                <a:lnTo>
                  <a:pt x="148432" y="67828"/>
                </a:lnTo>
                <a:lnTo>
                  <a:pt x="161820" y="65221"/>
                </a:lnTo>
                <a:lnTo>
                  <a:pt x="186937" y="62531"/>
                </a:lnTo>
                <a:lnTo>
                  <a:pt x="629876" y="26878"/>
                </a:lnTo>
                <a:lnTo>
                  <a:pt x="704759" y="18931"/>
                </a:lnTo>
                <a:lnTo>
                  <a:pt x="732729" y="15479"/>
                </a:lnTo>
                <a:lnTo>
                  <a:pt x="757091" y="13177"/>
                </a:lnTo>
                <a:lnTo>
                  <a:pt x="779048" y="11642"/>
                </a:lnTo>
                <a:lnTo>
                  <a:pt x="799400" y="10619"/>
                </a:lnTo>
                <a:lnTo>
                  <a:pt x="818683" y="8985"/>
                </a:lnTo>
                <a:lnTo>
                  <a:pt x="837253" y="6942"/>
                </a:lnTo>
                <a:lnTo>
                  <a:pt x="855349" y="4628"/>
                </a:lnTo>
                <a:lnTo>
                  <a:pt x="872175" y="3086"/>
                </a:lnTo>
                <a:lnTo>
                  <a:pt x="903571" y="1372"/>
                </a:lnTo>
                <a:lnTo>
                  <a:pt x="938479" y="610"/>
                </a:lnTo>
                <a:lnTo>
                  <a:pt x="105441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60"/>
          <p:cNvSpPr/>
          <p:nvPr/>
        </p:nvSpPr>
        <p:spPr>
          <a:xfrm>
            <a:off x="3328987" y="2708910"/>
            <a:ext cx="111443" cy="462916"/>
          </a:xfrm>
          <a:custGeom>
            <a:avLst/>
            <a:gdLst/>
            <a:ahLst/>
            <a:cxnLst/>
            <a:rect l="0" t="0" r="0" b="0"/>
            <a:pathLst>
              <a:path w="111443" h="462916">
                <a:moveTo>
                  <a:pt x="0" y="0"/>
                </a:moveTo>
                <a:lnTo>
                  <a:pt x="0" y="57238"/>
                </a:lnTo>
                <a:lnTo>
                  <a:pt x="2540" y="71159"/>
                </a:lnTo>
                <a:lnTo>
                  <a:pt x="4550" y="78872"/>
                </a:lnTo>
                <a:lnTo>
                  <a:pt x="6844" y="86871"/>
                </a:lnTo>
                <a:lnTo>
                  <a:pt x="11931" y="103379"/>
                </a:lnTo>
                <a:lnTo>
                  <a:pt x="13669" y="115592"/>
                </a:lnTo>
                <a:lnTo>
                  <a:pt x="14828" y="130401"/>
                </a:lnTo>
                <a:lnTo>
                  <a:pt x="15600" y="146941"/>
                </a:lnTo>
                <a:lnTo>
                  <a:pt x="17068" y="161778"/>
                </a:lnTo>
                <a:lnTo>
                  <a:pt x="18998" y="175479"/>
                </a:lnTo>
                <a:lnTo>
                  <a:pt x="21238" y="188424"/>
                </a:lnTo>
                <a:lnTo>
                  <a:pt x="22731" y="199911"/>
                </a:lnTo>
                <a:lnTo>
                  <a:pt x="23726" y="210426"/>
                </a:lnTo>
                <a:lnTo>
                  <a:pt x="24390" y="220294"/>
                </a:lnTo>
                <a:lnTo>
                  <a:pt x="24833" y="230682"/>
                </a:lnTo>
                <a:lnTo>
                  <a:pt x="25324" y="252385"/>
                </a:lnTo>
                <a:lnTo>
                  <a:pt x="26408" y="263507"/>
                </a:lnTo>
                <a:lnTo>
                  <a:pt x="28083" y="274731"/>
                </a:lnTo>
                <a:lnTo>
                  <a:pt x="30152" y="286024"/>
                </a:lnTo>
                <a:lnTo>
                  <a:pt x="31531" y="297363"/>
                </a:lnTo>
                <a:lnTo>
                  <a:pt x="32451" y="308731"/>
                </a:lnTo>
                <a:lnTo>
                  <a:pt x="33064" y="320121"/>
                </a:lnTo>
                <a:lnTo>
                  <a:pt x="34425" y="329619"/>
                </a:lnTo>
                <a:lnTo>
                  <a:pt x="36285" y="337856"/>
                </a:lnTo>
                <a:lnTo>
                  <a:pt x="40892" y="353040"/>
                </a:lnTo>
                <a:lnTo>
                  <a:pt x="46114" y="369314"/>
                </a:lnTo>
                <a:lnTo>
                  <a:pt x="48840" y="376702"/>
                </a:lnTo>
                <a:lnTo>
                  <a:pt x="51610" y="383532"/>
                </a:lnTo>
                <a:lnTo>
                  <a:pt x="54409" y="389990"/>
                </a:lnTo>
                <a:lnTo>
                  <a:pt x="57228" y="398106"/>
                </a:lnTo>
                <a:lnTo>
                  <a:pt x="60060" y="407326"/>
                </a:lnTo>
                <a:lnTo>
                  <a:pt x="62900" y="417283"/>
                </a:lnTo>
                <a:lnTo>
                  <a:pt x="66698" y="425826"/>
                </a:lnTo>
                <a:lnTo>
                  <a:pt x="71135" y="433426"/>
                </a:lnTo>
                <a:lnTo>
                  <a:pt x="75999" y="440398"/>
                </a:lnTo>
                <a:lnTo>
                  <a:pt x="79241" y="445999"/>
                </a:lnTo>
                <a:lnTo>
                  <a:pt x="81402" y="450685"/>
                </a:lnTo>
                <a:lnTo>
                  <a:pt x="82843" y="454762"/>
                </a:lnTo>
                <a:lnTo>
                  <a:pt x="84756" y="457479"/>
                </a:lnTo>
                <a:lnTo>
                  <a:pt x="86984" y="459291"/>
                </a:lnTo>
                <a:lnTo>
                  <a:pt x="89422" y="460499"/>
                </a:lnTo>
                <a:lnTo>
                  <a:pt x="92000" y="461304"/>
                </a:lnTo>
                <a:lnTo>
                  <a:pt x="94671" y="461841"/>
                </a:lnTo>
                <a:lnTo>
                  <a:pt x="111442" y="4629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61"/>
          <p:cNvSpPr/>
          <p:nvPr/>
        </p:nvSpPr>
        <p:spPr>
          <a:xfrm>
            <a:off x="3560445" y="2657475"/>
            <a:ext cx="137160" cy="540068"/>
          </a:xfrm>
          <a:custGeom>
            <a:avLst/>
            <a:gdLst/>
            <a:ahLst/>
            <a:cxnLst/>
            <a:rect l="0" t="0" r="0" b="0"/>
            <a:pathLst>
              <a:path w="137160" h="540068">
                <a:moveTo>
                  <a:pt x="0" y="0"/>
                </a:moveTo>
                <a:lnTo>
                  <a:pt x="4550" y="13652"/>
                </a:lnTo>
                <a:lnTo>
                  <a:pt x="6843" y="19579"/>
                </a:lnTo>
                <a:lnTo>
                  <a:pt x="9324" y="25435"/>
                </a:lnTo>
                <a:lnTo>
                  <a:pt x="14622" y="37021"/>
                </a:lnTo>
                <a:lnTo>
                  <a:pt x="20150" y="48521"/>
                </a:lnTo>
                <a:lnTo>
                  <a:pt x="23243" y="62522"/>
                </a:lnTo>
                <a:lnTo>
                  <a:pt x="24068" y="70256"/>
                </a:lnTo>
                <a:lnTo>
                  <a:pt x="26523" y="81127"/>
                </a:lnTo>
                <a:lnTo>
                  <a:pt x="30064" y="94090"/>
                </a:lnTo>
                <a:lnTo>
                  <a:pt x="34330" y="108446"/>
                </a:lnTo>
                <a:lnTo>
                  <a:pt x="39079" y="129447"/>
                </a:lnTo>
                <a:lnTo>
                  <a:pt x="57849" y="224960"/>
                </a:lnTo>
                <a:lnTo>
                  <a:pt x="61425" y="241413"/>
                </a:lnTo>
                <a:lnTo>
                  <a:pt x="63810" y="256192"/>
                </a:lnTo>
                <a:lnTo>
                  <a:pt x="65400" y="269854"/>
                </a:lnTo>
                <a:lnTo>
                  <a:pt x="66460" y="282773"/>
                </a:lnTo>
                <a:lnTo>
                  <a:pt x="68119" y="295195"/>
                </a:lnTo>
                <a:lnTo>
                  <a:pt x="70177" y="307287"/>
                </a:lnTo>
                <a:lnTo>
                  <a:pt x="93978" y="422331"/>
                </a:lnTo>
                <a:lnTo>
                  <a:pt x="100752" y="452051"/>
                </a:lnTo>
                <a:lnTo>
                  <a:pt x="106220" y="473770"/>
                </a:lnTo>
                <a:lnTo>
                  <a:pt x="110818" y="490154"/>
                </a:lnTo>
                <a:lnTo>
                  <a:pt x="113884" y="502029"/>
                </a:lnTo>
                <a:lnTo>
                  <a:pt x="117289" y="517764"/>
                </a:lnTo>
                <a:lnTo>
                  <a:pt x="119150" y="522341"/>
                </a:lnTo>
                <a:lnTo>
                  <a:pt x="121343" y="525392"/>
                </a:lnTo>
                <a:lnTo>
                  <a:pt x="123758" y="527426"/>
                </a:lnTo>
                <a:lnTo>
                  <a:pt x="126320" y="529735"/>
                </a:lnTo>
                <a:lnTo>
                  <a:pt x="137159" y="5400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62"/>
          <p:cNvSpPr/>
          <p:nvPr/>
        </p:nvSpPr>
        <p:spPr>
          <a:xfrm>
            <a:off x="4250231" y="2479140"/>
            <a:ext cx="47449" cy="49748"/>
          </a:xfrm>
          <a:custGeom>
            <a:avLst/>
            <a:gdLst/>
            <a:ahLst/>
            <a:cxnLst/>
            <a:rect l="0" t="0" r="0" b="0"/>
            <a:pathLst>
              <a:path w="47449" h="49748">
                <a:moveTo>
                  <a:pt x="47448" y="6885"/>
                </a:moveTo>
                <a:lnTo>
                  <a:pt x="42898" y="15986"/>
                </a:lnTo>
                <a:lnTo>
                  <a:pt x="39652" y="19620"/>
                </a:lnTo>
                <a:lnTo>
                  <a:pt x="35583" y="22995"/>
                </a:lnTo>
                <a:lnTo>
                  <a:pt x="30966" y="26197"/>
                </a:lnTo>
                <a:lnTo>
                  <a:pt x="26935" y="29284"/>
                </a:lnTo>
                <a:lnTo>
                  <a:pt x="23295" y="32295"/>
                </a:lnTo>
                <a:lnTo>
                  <a:pt x="19916" y="35255"/>
                </a:lnTo>
                <a:lnTo>
                  <a:pt x="16711" y="37228"/>
                </a:lnTo>
                <a:lnTo>
                  <a:pt x="13622" y="38544"/>
                </a:lnTo>
                <a:lnTo>
                  <a:pt x="10610" y="39421"/>
                </a:lnTo>
                <a:lnTo>
                  <a:pt x="8602" y="39053"/>
                </a:lnTo>
                <a:lnTo>
                  <a:pt x="7263" y="37855"/>
                </a:lnTo>
                <a:lnTo>
                  <a:pt x="6371" y="36104"/>
                </a:lnTo>
                <a:lnTo>
                  <a:pt x="4824" y="33984"/>
                </a:lnTo>
                <a:lnTo>
                  <a:pt x="2840" y="31618"/>
                </a:lnTo>
                <a:lnTo>
                  <a:pt x="564" y="29089"/>
                </a:lnTo>
                <a:lnTo>
                  <a:pt x="0" y="26450"/>
                </a:lnTo>
                <a:lnTo>
                  <a:pt x="576" y="23738"/>
                </a:lnTo>
                <a:lnTo>
                  <a:pt x="1913" y="20978"/>
                </a:lnTo>
                <a:lnTo>
                  <a:pt x="3756" y="18185"/>
                </a:lnTo>
                <a:lnTo>
                  <a:pt x="5938" y="15371"/>
                </a:lnTo>
                <a:lnTo>
                  <a:pt x="8345" y="12542"/>
                </a:lnTo>
                <a:lnTo>
                  <a:pt x="10902" y="9704"/>
                </a:lnTo>
                <a:lnTo>
                  <a:pt x="16283" y="4010"/>
                </a:lnTo>
                <a:lnTo>
                  <a:pt x="19052" y="2111"/>
                </a:lnTo>
                <a:lnTo>
                  <a:pt x="21850" y="844"/>
                </a:lnTo>
                <a:lnTo>
                  <a:pt x="24668" y="0"/>
                </a:lnTo>
                <a:lnTo>
                  <a:pt x="27498" y="390"/>
                </a:lnTo>
                <a:lnTo>
                  <a:pt x="30339" y="1602"/>
                </a:lnTo>
                <a:lnTo>
                  <a:pt x="37190" y="5841"/>
                </a:lnTo>
                <a:lnTo>
                  <a:pt x="37752" y="8094"/>
                </a:lnTo>
                <a:lnTo>
                  <a:pt x="38127" y="11501"/>
                </a:lnTo>
                <a:lnTo>
                  <a:pt x="38376" y="15677"/>
                </a:lnTo>
                <a:lnTo>
                  <a:pt x="37590" y="19414"/>
                </a:lnTo>
                <a:lnTo>
                  <a:pt x="36114" y="22857"/>
                </a:lnTo>
                <a:lnTo>
                  <a:pt x="34177" y="26105"/>
                </a:lnTo>
                <a:lnTo>
                  <a:pt x="31933" y="29224"/>
                </a:lnTo>
                <a:lnTo>
                  <a:pt x="29485" y="32255"/>
                </a:lnTo>
                <a:lnTo>
                  <a:pt x="24029" y="38532"/>
                </a:lnTo>
                <a:lnTo>
                  <a:pt x="21731" y="497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63"/>
          <p:cNvSpPr/>
          <p:nvPr/>
        </p:nvSpPr>
        <p:spPr>
          <a:xfrm>
            <a:off x="4743659" y="1851660"/>
            <a:ext cx="427749" cy="467441"/>
          </a:xfrm>
          <a:custGeom>
            <a:avLst/>
            <a:gdLst/>
            <a:ahLst/>
            <a:cxnLst/>
            <a:rect l="0" t="0" r="0" b="0"/>
            <a:pathLst>
              <a:path w="427749" h="467441">
                <a:moveTo>
                  <a:pt x="394125" y="51435"/>
                </a:moveTo>
                <a:lnTo>
                  <a:pt x="380473" y="42333"/>
                </a:lnTo>
                <a:lnTo>
                  <a:pt x="368690" y="35324"/>
                </a:lnTo>
                <a:lnTo>
                  <a:pt x="362881" y="32122"/>
                </a:lnTo>
                <a:lnTo>
                  <a:pt x="351347" y="28564"/>
                </a:lnTo>
                <a:lnTo>
                  <a:pt x="345604" y="27615"/>
                </a:lnTo>
                <a:lnTo>
                  <a:pt x="337965" y="26982"/>
                </a:lnTo>
                <a:lnTo>
                  <a:pt x="329063" y="26561"/>
                </a:lnTo>
                <a:lnTo>
                  <a:pt x="309011" y="26092"/>
                </a:lnTo>
                <a:lnTo>
                  <a:pt x="287400" y="25884"/>
                </a:lnTo>
                <a:lnTo>
                  <a:pt x="276302" y="27733"/>
                </a:lnTo>
                <a:lnTo>
                  <a:pt x="265094" y="30871"/>
                </a:lnTo>
                <a:lnTo>
                  <a:pt x="253812" y="34868"/>
                </a:lnTo>
                <a:lnTo>
                  <a:pt x="241528" y="38485"/>
                </a:lnTo>
                <a:lnTo>
                  <a:pt x="228577" y="41849"/>
                </a:lnTo>
                <a:lnTo>
                  <a:pt x="215180" y="45044"/>
                </a:lnTo>
                <a:lnTo>
                  <a:pt x="201486" y="49079"/>
                </a:lnTo>
                <a:lnTo>
                  <a:pt x="187594" y="53674"/>
                </a:lnTo>
                <a:lnTo>
                  <a:pt x="173570" y="58643"/>
                </a:lnTo>
                <a:lnTo>
                  <a:pt x="159459" y="62908"/>
                </a:lnTo>
                <a:lnTo>
                  <a:pt x="145289" y="66703"/>
                </a:lnTo>
                <a:lnTo>
                  <a:pt x="131079" y="70186"/>
                </a:lnTo>
                <a:lnTo>
                  <a:pt x="79225" y="84190"/>
                </a:lnTo>
                <a:lnTo>
                  <a:pt x="65130" y="88511"/>
                </a:lnTo>
                <a:lnTo>
                  <a:pt x="53828" y="92345"/>
                </a:lnTo>
                <a:lnTo>
                  <a:pt x="44387" y="95853"/>
                </a:lnTo>
                <a:lnTo>
                  <a:pt x="36189" y="99144"/>
                </a:lnTo>
                <a:lnTo>
                  <a:pt x="28819" y="102291"/>
                </a:lnTo>
                <a:lnTo>
                  <a:pt x="22000" y="105342"/>
                </a:lnTo>
                <a:lnTo>
                  <a:pt x="16502" y="109280"/>
                </a:lnTo>
                <a:lnTo>
                  <a:pt x="7853" y="118736"/>
                </a:lnTo>
                <a:lnTo>
                  <a:pt x="3374" y="126749"/>
                </a:lnTo>
                <a:lnTo>
                  <a:pt x="1383" y="133485"/>
                </a:lnTo>
                <a:lnTo>
                  <a:pt x="105" y="145571"/>
                </a:lnTo>
                <a:lnTo>
                  <a:pt x="0" y="148482"/>
                </a:lnTo>
                <a:lnTo>
                  <a:pt x="883" y="151375"/>
                </a:lnTo>
                <a:lnTo>
                  <a:pt x="4404" y="157130"/>
                </a:lnTo>
                <a:lnTo>
                  <a:pt x="7628" y="159046"/>
                </a:lnTo>
                <a:lnTo>
                  <a:pt x="21269" y="162694"/>
                </a:lnTo>
                <a:lnTo>
                  <a:pt x="45485" y="171978"/>
                </a:lnTo>
                <a:lnTo>
                  <a:pt x="53113" y="174659"/>
                </a:lnTo>
                <a:lnTo>
                  <a:pt x="61056" y="176447"/>
                </a:lnTo>
                <a:lnTo>
                  <a:pt x="69210" y="177639"/>
                </a:lnTo>
                <a:lnTo>
                  <a:pt x="77502" y="178433"/>
                </a:lnTo>
                <a:lnTo>
                  <a:pt x="91603" y="180868"/>
                </a:lnTo>
                <a:lnTo>
                  <a:pt x="181814" y="199195"/>
                </a:lnTo>
                <a:lnTo>
                  <a:pt x="209913" y="205371"/>
                </a:lnTo>
                <a:lnTo>
                  <a:pt x="222739" y="208351"/>
                </a:lnTo>
                <a:lnTo>
                  <a:pt x="236053" y="212243"/>
                </a:lnTo>
                <a:lnTo>
                  <a:pt x="249692" y="216743"/>
                </a:lnTo>
                <a:lnTo>
                  <a:pt x="263546" y="221648"/>
                </a:lnTo>
                <a:lnTo>
                  <a:pt x="276593" y="227775"/>
                </a:lnTo>
                <a:lnTo>
                  <a:pt x="289100" y="234717"/>
                </a:lnTo>
                <a:lnTo>
                  <a:pt x="301248" y="242203"/>
                </a:lnTo>
                <a:lnTo>
                  <a:pt x="313158" y="249098"/>
                </a:lnTo>
                <a:lnTo>
                  <a:pt x="347169" y="267905"/>
                </a:lnTo>
                <a:lnTo>
                  <a:pt x="357106" y="273853"/>
                </a:lnTo>
                <a:lnTo>
                  <a:pt x="366589" y="279724"/>
                </a:lnTo>
                <a:lnTo>
                  <a:pt x="374815" y="286495"/>
                </a:lnTo>
                <a:lnTo>
                  <a:pt x="382204" y="293866"/>
                </a:lnTo>
                <a:lnTo>
                  <a:pt x="389036" y="301638"/>
                </a:lnTo>
                <a:lnTo>
                  <a:pt x="395495" y="309677"/>
                </a:lnTo>
                <a:lnTo>
                  <a:pt x="401706" y="317894"/>
                </a:lnTo>
                <a:lnTo>
                  <a:pt x="407752" y="326229"/>
                </a:lnTo>
                <a:lnTo>
                  <a:pt x="412734" y="334643"/>
                </a:lnTo>
                <a:lnTo>
                  <a:pt x="417009" y="343110"/>
                </a:lnTo>
                <a:lnTo>
                  <a:pt x="420811" y="351613"/>
                </a:lnTo>
                <a:lnTo>
                  <a:pt x="423346" y="360138"/>
                </a:lnTo>
                <a:lnTo>
                  <a:pt x="425036" y="368680"/>
                </a:lnTo>
                <a:lnTo>
                  <a:pt x="426163" y="377231"/>
                </a:lnTo>
                <a:lnTo>
                  <a:pt x="427414" y="391813"/>
                </a:lnTo>
                <a:lnTo>
                  <a:pt x="427748" y="398369"/>
                </a:lnTo>
                <a:lnTo>
                  <a:pt x="425579" y="410732"/>
                </a:lnTo>
                <a:lnTo>
                  <a:pt x="423667" y="416696"/>
                </a:lnTo>
                <a:lnTo>
                  <a:pt x="420487" y="421625"/>
                </a:lnTo>
                <a:lnTo>
                  <a:pt x="411874" y="429641"/>
                </a:lnTo>
                <a:lnTo>
                  <a:pt x="401697" y="438919"/>
                </a:lnTo>
                <a:lnTo>
                  <a:pt x="390823" y="448440"/>
                </a:lnTo>
                <a:lnTo>
                  <a:pt x="379640" y="455846"/>
                </a:lnTo>
                <a:lnTo>
                  <a:pt x="373039" y="458202"/>
                </a:lnTo>
                <a:lnTo>
                  <a:pt x="365780" y="459773"/>
                </a:lnTo>
                <a:lnTo>
                  <a:pt x="358084" y="460820"/>
                </a:lnTo>
                <a:lnTo>
                  <a:pt x="351047" y="462471"/>
                </a:lnTo>
                <a:lnTo>
                  <a:pt x="338150" y="466845"/>
                </a:lnTo>
                <a:lnTo>
                  <a:pt x="331090" y="467440"/>
                </a:lnTo>
                <a:lnTo>
                  <a:pt x="323527" y="466884"/>
                </a:lnTo>
                <a:lnTo>
                  <a:pt x="315628" y="465561"/>
                </a:lnTo>
                <a:lnTo>
                  <a:pt x="308456" y="464679"/>
                </a:lnTo>
                <a:lnTo>
                  <a:pt x="295408" y="463699"/>
                </a:lnTo>
                <a:lnTo>
                  <a:pt x="288309" y="462485"/>
                </a:lnTo>
                <a:lnTo>
                  <a:pt x="280719" y="460723"/>
                </a:lnTo>
                <a:lnTo>
                  <a:pt x="272801" y="458596"/>
                </a:lnTo>
                <a:lnTo>
                  <a:pt x="265618" y="456226"/>
                </a:lnTo>
                <a:lnTo>
                  <a:pt x="252556" y="451052"/>
                </a:lnTo>
                <a:lnTo>
                  <a:pt x="245453" y="447386"/>
                </a:lnTo>
                <a:lnTo>
                  <a:pt x="237860" y="443037"/>
                </a:lnTo>
                <a:lnTo>
                  <a:pt x="229942" y="438233"/>
                </a:lnTo>
                <a:lnTo>
                  <a:pt x="218602" y="427815"/>
                </a:lnTo>
                <a:lnTo>
                  <a:pt x="209435" y="416835"/>
                </a:lnTo>
                <a:lnTo>
                  <a:pt x="199011" y="405605"/>
                </a:lnTo>
                <a:lnTo>
                  <a:pt x="195469" y="398990"/>
                </a:lnTo>
                <a:lnTo>
                  <a:pt x="193108" y="391724"/>
                </a:lnTo>
                <a:lnTo>
                  <a:pt x="191534" y="384021"/>
                </a:lnTo>
                <a:lnTo>
                  <a:pt x="189532" y="376029"/>
                </a:lnTo>
                <a:lnTo>
                  <a:pt x="187245" y="367843"/>
                </a:lnTo>
                <a:lnTo>
                  <a:pt x="184767" y="359529"/>
                </a:lnTo>
                <a:lnTo>
                  <a:pt x="184068" y="351128"/>
                </a:lnTo>
                <a:lnTo>
                  <a:pt x="184555" y="342670"/>
                </a:lnTo>
                <a:lnTo>
                  <a:pt x="185831" y="334174"/>
                </a:lnTo>
                <a:lnTo>
                  <a:pt x="187636" y="324700"/>
                </a:lnTo>
                <a:lnTo>
                  <a:pt x="192180" y="304013"/>
                </a:lnTo>
                <a:lnTo>
                  <a:pt x="195678" y="293163"/>
                </a:lnTo>
                <a:lnTo>
                  <a:pt x="199914" y="282119"/>
                </a:lnTo>
                <a:lnTo>
                  <a:pt x="204644" y="270947"/>
                </a:lnTo>
                <a:lnTo>
                  <a:pt x="214979" y="248373"/>
                </a:lnTo>
                <a:lnTo>
                  <a:pt x="220402" y="237019"/>
                </a:lnTo>
                <a:lnTo>
                  <a:pt x="226875" y="226593"/>
                </a:lnTo>
                <a:lnTo>
                  <a:pt x="234048" y="216784"/>
                </a:lnTo>
                <a:lnTo>
                  <a:pt x="252495" y="194456"/>
                </a:lnTo>
                <a:lnTo>
                  <a:pt x="292153" y="147257"/>
                </a:lnTo>
                <a:lnTo>
                  <a:pt x="350781" y="74719"/>
                </a:lnTo>
                <a:lnTo>
                  <a:pt x="361419" y="62195"/>
                </a:lnTo>
                <a:lnTo>
                  <a:pt x="370417" y="51941"/>
                </a:lnTo>
                <a:lnTo>
                  <a:pt x="384541" y="36419"/>
                </a:lnTo>
                <a:lnTo>
                  <a:pt x="393993" y="26346"/>
                </a:lnTo>
                <a:lnTo>
                  <a:pt x="396895" y="21374"/>
                </a:lnTo>
                <a:lnTo>
                  <a:pt x="400979" y="7179"/>
                </a:lnTo>
                <a:lnTo>
                  <a:pt x="40269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64"/>
          <p:cNvSpPr/>
          <p:nvPr/>
        </p:nvSpPr>
        <p:spPr>
          <a:xfrm>
            <a:off x="4563427" y="2460307"/>
            <a:ext cx="1002983" cy="128589"/>
          </a:xfrm>
          <a:custGeom>
            <a:avLst/>
            <a:gdLst/>
            <a:ahLst/>
            <a:cxnLst/>
            <a:rect l="0" t="0" r="0" b="0"/>
            <a:pathLst>
              <a:path w="1002983" h="128589">
                <a:moveTo>
                  <a:pt x="0" y="128588"/>
                </a:moveTo>
                <a:lnTo>
                  <a:pt x="4551" y="114935"/>
                </a:lnTo>
                <a:lnTo>
                  <a:pt x="6844" y="109961"/>
                </a:lnTo>
                <a:lnTo>
                  <a:pt x="9325" y="105692"/>
                </a:lnTo>
                <a:lnTo>
                  <a:pt x="11932" y="101894"/>
                </a:lnTo>
                <a:lnTo>
                  <a:pt x="15574" y="98409"/>
                </a:lnTo>
                <a:lnTo>
                  <a:pt x="19908" y="95134"/>
                </a:lnTo>
                <a:lnTo>
                  <a:pt x="24702" y="91997"/>
                </a:lnTo>
                <a:lnTo>
                  <a:pt x="29803" y="88954"/>
                </a:lnTo>
                <a:lnTo>
                  <a:pt x="35109" y="85973"/>
                </a:lnTo>
                <a:lnTo>
                  <a:pt x="40551" y="83033"/>
                </a:lnTo>
                <a:lnTo>
                  <a:pt x="47036" y="80120"/>
                </a:lnTo>
                <a:lnTo>
                  <a:pt x="54217" y="77226"/>
                </a:lnTo>
                <a:lnTo>
                  <a:pt x="61863" y="74344"/>
                </a:lnTo>
                <a:lnTo>
                  <a:pt x="70769" y="71470"/>
                </a:lnTo>
                <a:lnTo>
                  <a:pt x="80517" y="68602"/>
                </a:lnTo>
                <a:lnTo>
                  <a:pt x="90825" y="65737"/>
                </a:lnTo>
                <a:lnTo>
                  <a:pt x="105318" y="62875"/>
                </a:lnTo>
                <a:lnTo>
                  <a:pt x="122599" y="60014"/>
                </a:lnTo>
                <a:lnTo>
                  <a:pt x="159264" y="54296"/>
                </a:lnTo>
                <a:lnTo>
                  <a:pt x="206680" y="45721"/>
                </a:lnTo>
                <a:lnTo>
                  <a:pt x="236320" y="40005"/>
                </a:lnTo>
                <a:lnTo>
                  <a:pt x="251844" y="38100"/>
                </a:lnTo>
                <a:lnTo>
                  <a:pt x="267909" y="36830"/>
                </a:lnTo>
                <a:lnTo>
                  <a:pt x="307665" y="34466"/>
                </a:lnTo>
                <a:lnTo>
                  <a:pt x="366610" y="30241"/>
                </a:lnTo>
                <a:lnTo>
                  <a:pt x="405379" y="28733"/>
                </a:lnTo>
                <a:lnTo>
                  <a:pt x="496716" y="27058"/>
                </a:lnTo>
                <a:lnTo>
                  <a:pt x="534026" y="25658"/>
                </a:lnTo>
                <a:lnTo>
                  <a:pt x="564615" y="23773"/>
                </a:lnTo>
                <a:lnTo>
                  <a:pt x="590723" y="21564"/>
                </a:lnTo>
                <a:lnTo>
                  <a:pt x="745788" y="13904"/>
                </a:lnTo>
                <a:lnTo>
                  <a:pt x="866663" y="10152"/>
                </a:lnTo>
                <a:lnTo>
                  <a:pt x="892100" y="8673"/>
                </a:lnTo>
                <a:lnTo>
                  <a:pt x="911917" y="6735"/>
                </a:lnTo>
                <a:lnTo>
                  <a:pt x="941554" y="2993"/>
                </a:lnTo>
                <a:lnTo>
                  <a:pt x="964251" y="1330"/>
                </a:lnTo>
                <a:lnTo>
                  <a:pt x="981324" y="591"/>
                </a:lnTo>
                <a:lnTo>
                  <a:pt x="100298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65"/>
          <p:cNvSpPr/>
          <p:nvPr/>
        </p:nvSpPr>
        <p:spPr>
          <a:xfrm>
            <a:off x="4925555" y="2580322"/>
            <a:ext cx="447874" cy="574359"/>
          </a:xfrm>
          <a:custGeom>
            <a:avLst/>
            <a:gdLst/>
            <a:ahLst/>
            <a:cxnLst/>
            <a:rect l="0" t="0" r="0" b="0"/>
            <a:pathLst>
              <a:path w="447874" h="574359">
                <a:moveTo>
                  <a:pt x="109360" y="0"/>
                </a:moveTo>
                <a:lnTo>
                  <a:pt x="91157" y="9102"/>
                </a:lnTo>
                <a:lnTo>
                  <a:pt x="79679" y="16110"/>
                </a:lnTo>
                <a:lnTo>
                  <a:pt x="67863" y="25411"/>
                </a:lnTo>
                <a:lnTo>
                  <a:pt x="64550" y="28371"/>
                </a:lnTo>
                <a:lnTo>
                  <a:pt x="62342" y="32249"/>
                </a:lnTo>
                <a:lnTo>
                  <a:pt x="59887" y="41638"/>
                </a:lnTo>
                <a:lnTo>
                  <a:pt x="54471" y="56333"/>
                </a:lnTo>
                <a:lnTo>
                  <a:pt x="35753" y="103142"/>
                </a:lnTo>
                <a:lnTo>
                  <a:pt x="27903" y="127817"/>
                </a:lnTo>
                <a:lnTo>
                  <a:pt x="21718" y="151886"/>
                </a:lnTo>
                <a:lnTo>
                  <a:pt x="8462" y="212008"/>
                </a:lnTo>
                <a:lnTo>
                  <a:pt x="4947" y="227064"/>
                </a:lnTo>
                <a:lnTo>
                  <a:pt x="2603" y="240911"/>
                </a:lnTo>
                <a:lnTo>
                  <a:pt x="1041" y="253952"/>
                </a:lnTo>
                <a:lnTo>
                  <a:pt x="0" y="266456"/>
                </a:lnTo>
                <a:lnTo>
                  <a:pt x="259" y="281460"/>
                </a:lnTo>
                <a:lnTo>
                  <a:pt x="1383" y="298130"/>
                </a:lnTo>
                <a:lnTo>
                  <a:pt x="3085" y="315911"/>
                </a:lnTo>
                <a:lnTo>
                  <a:pt x="5173" y="331575"/>
                </a:lnTo>
                <a:lnTo>
                  <a:pt x="7517" y="345828"/>
                </a:lnTo>
                <a:lnTo>
                  <a:pt x="10032" y="359139"/>
                </a:lnTo>
                <a:lnTo>
                  <a:pt x="12661" y="370871"/>
                </a:lnTo>
                <a:lnTo>
                  <a:pt x="15367" y="381550"/>
                </a:lnTo>
                <a:lnTo>
                  <a:pt x="18122" y="391527"/>
                </a:lnTo>
                <a:lnTo>
                  <a:pt x="23725" y="407692"/>
                </a:lnTo>
                <a:lnTo>
                  <a:pt x="30342" y="422179"/>
                </a:lnTo>
                <a:lnTo>
                  <a:pt x="39633" y="438143"/>
                </a:lnTo>
                <a:lnTo>
                  <a:pt x="50113" y="452223"/>
                </a:lnTo>
                <a:lnTo>
                  <a:pt x="61120" y="464830"/>
                </a:lnTo>
                <a:lnTo>
                  <a:pt x="72362" y="476784"/>
                </a:lnTo>
                <a:lnTo>
                  <a:pt x="83709" y="485907"/>
                </a:lnTo>
                <a:lnTo>
                  <a:pt x="96054" y="493136"/>
                </a:lnTo>
                <a:lnTo>
                  <a:pt x="103347" y="496397"/>
                </a:lnTo>
                <a:lnTo>
                  <a:pt x="111066" y="499524"/>
                </a:lnTo>
                <a:lnTo>
                  <a:pt x="119070" y="501609"/>
                </a:lnTo>
                <a:lnTo>
                  <a:pt x="127263" y="502998"/>
                </a:lnTo>
                <a:lnTo>
                  <a:pt x="135583" y="503925"/>
                </a:lnTo>
                <a:lnTo>
                  <a:pt x="143034" y="505495"/>
                </a:lnTo>
                <a:lnTo>
                  <a:pt x="156394" y="509779"/>
                </a:lnTo>
                <a:lnTo>
                  <a:pt x="163575" y="511303"/>
                </a:lnTo>
                <a:lnTo>
                  <a:pt x="171221" y="512319"/>
                </a:lnTo>
                <a:lnTo>
                  <a:pt x="179175" y="512996"/>
                </a:lnTo>
                <a:lnTo>
                  <a:pt x="188288" y="512495"/>
                </a:lnTo>
                <a:lnTo>
                  <a:pt x="198174" y="511208"/>
                </a:lnTo>
                <a:lnTo>
                  <a:pt x="208574" y="509398"/>
                </a:lnTo>
                <a:lnTo>
                  <a:pt x="217412" y="508191"/>
                </a:lnTo>
                <a:lnTo>
                  <a:pt x="225210" y="507387"/>
                </a:lnTo>
                <a:lnTo>
                  <a:pt x="232313" y="506850"/>
                </a:lnTo>
                <a:lnTo>
                  <a:pt x="239906" y="505540"/>
                </a:lnTo>
                <a:lnTo>
                  <a:pt x="247826" y="503714"/>
                </a:lnTo>
                <a:lnTo>
                  <a:pt x="255963" y="501545"/>
                </a:lnTo>
                <a:lnTo>
                  <a:pt x="272624" y="496594"/>
                </a:lnTo>
                <a:lnTo>
                  <a:pt x="281067" y="493940"/>
                </a:lnTo>
                <a:lnTo>
                  <a:pt x="290506" y="490266"/>
                </a:lnTo>
                <a:lnTo>
                  <a:pt x="300609" y="485911"/>
                </a:lnTo>
                <a:lnTo>
                  <a:pt x="311154" y="481103"/>
                </a:lnTo>
                <a:lnTo>
                  <a:pt x="322947" y="475041"/>
                </a:lnTo>
                <a:lnTo>
                  <a:pt x="335571" y="468141"/>
                </a:lnTo>
                <a:lnTo>
                  <a:pt x="348750" y="460684"/>
                </a:lnTo>
                <a:lnTo>
                  <a:pt x="360393" y="453808"/>
                </a:lnTo>
                <a:lnTo>
                  <a:pt x="380950" y="441087"/>
                </a:lnTo>
                <a:lnTo>
                  <a:pt x="390432" y="434076"/>
                </a:lnTo>
                <a:lnTo>
                  <a:pt x="399612" y="426544"/>
                </a:lnTo>
                <a:lnTo>
                  <a:pt x="408589" y="418665"/>
                </a:lnTo>
                <a:lnTo>
                  <a:pt x="417430" y="410555"/>
                </a:lnTo>
                <a:lnTo>
                  <a:pt x="434875" y="393924"/>
                </a:lnTo>
                <a:lnTo>
                  <a:pt x="444533" y="382087"/>
                </a:lnTo>
                <a:lnTo>
                  <a:pt x="447108" y="377597"/>
                </a:lnTo>
                <a:lnTo>
                  <a:pt x="447873" y="372699"/>
                </a:lnTo>
                <a:lnTo>
                  <a:pt x="446182" y="362177"/>
                </a:lnTo>
                <a:lnTo>
                  <a:pt x="442256" y="353690"/>
                </a:lnTo>
                <a:lnTo>
                  <a:pt x="439875" y="350093"/>
                </a:lnTo>
                <a:lnTo>
                  <a:pt x="429611" y="341017"/>
                </a:lnTo>
                <a:lnTo>
                  <a:pt x="422873" y="335930"/>
                </a:lnTo>
                <a:lnTo>
                  <a:pt x="414570" y="331586"/>
                </a:lnTo>
                <a:lnTo>
                  <a:pt x="405226" y="327737"/>
                </a:lnTo>
                <a:lnTo>
                  <a:pt x="395186" y="324219"/>
                </a:lnTo>
                <a:lnTo>
                  <a:pt x="386588" y="320921"/>
                </a:lnTo>
                <a:lnTo>
                  <a:pt x="378951" y="317770"/>
                </a:lnTo>
                <a:lnTo>
                  <a:pt x="371955" y="314717"/>
                </a:lnTo>
                <a:lnTo>
                  <a:pt x="364433" y="312681"/>
                </a:lnTo>
                <a:lnTo>
                  <a:pt x="356561" y="311324"/>
                </a:lnTo>
                <a:lnTo>
                  <a:pt x="348456" y="310419"/>
                </a:lnTo>
                <a:lnTo>
                  <a:pt x="341147" y="310769"/>
                </a:lnTo>
                <a:lnTo>
                  <a:pt x="327946" y="313697"/>
                </a:lnTo>
                <a:lnTo>
                  <a:pt x="313189" y="318173"/>
                </a:lnTo>
                <a:lnTo>
                  <a:pt x="305254" y="320701"/>
                </a:lnTo>
                <a:lnTo>
                  <a:pt x="295201" y="323338"/>
                </a:lnTo>
                <a:lnTo>
                  <a:pt x="271331" y="328808"/>
                </a:lnTo>
                <a:lnTo>
                  <a:pt x="258298" y="333506"/>
                </a:lnTo>
                <a:lnTo>
                  <a:pt x="244847" y="339495"/>
                </a:lnTo>
                <a:lnTo>
                  <a:pt x="231117" y="346345"/>
                </a:lnTo>
                <a:lnTo>
                  <a:pt x="221011" y="353769"/>
                </a:lnTo>
                <a:lnTo>
                  <a:pt x="207243" y="369638"/>
                </a:lnTo>
                <a:lnTo>
                  <a:pt x="195408" y="383676"/>
                </a:lnTo>
                <a:lnTo>
                  <a:pt x="183799" y="396265"/>
                </a:lnTo>
                <a:lnTo>
                  <a:pt x="172288" y="408210"/>
                </a:lnTo>
                <a:lnTo>
                  <a:pt x="165600" y="416920"/>
                </a:lnTo>
                <a:lnTo>
                  <a:pt x="158283" y="427489"/>
                </a:lnTo>
                <a:lnTo>
                  <a:pt x="150548" y="439298"/>
                </a:lnTo>
                <a:lnTo>
                  <a:pt x="144439" y="451933"/>
                </a:lnTo>
                <a:lnTo>
                  <a:pt x="139413" y="465119"/>
                </a:lnTo>
                <a:lnTo>
                  <a:pt x="124503" y="511398"/>
                </a:lnTo>
                <a:lnTo>
                  <a:pt x="120853" y="525103"/>
                </a:lnTo>
                <a:lnTo>
                  <a:pt x="118797" y="540714"/>
                </a:lnTo>
                <a:lnTo>
                  <a:pt x="118103" y="558504"/>
                </a:lnTo>
                <a:lnTo>
                  <a:pt x="118999" y="561884"/>
                </a:lnTo>
                <a:lnTo>
                  <a:pt x="126504" y="5743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66"/>
          <p:cNvSpPr/>
          <p:nvPr/>
        </p:nvSpPr>
        <p:spPr>
          <a:xfrm>
            <a:off x="6175057" y="2395832"/>
            <a:ext cx="360046" cy="21614"/>
          </a:xfrm>
          <a:custGeom>
            <a:avLst/>
            <a:gdLst/>
            <a:ahLst/>
            <a:cxnLst/>
            <a:rect l="0" t="0" r="0" b="0"/>
            <a:pathLst>
              <a:path w="360046" h="21614">
                <a:moveTo>
                  <a:pt x="0" y="21613"/>
                </a:moveTo>
                <a:lnTo>
                  <a:pt x="18204" y="21613"/>
                </a:lnTo>
                <a:lnTo>
                  <a:pt x="72860" y="16533"/>
                </a:lnTo>
                <a:lnTo>
                  <a:pt x="140967" y="9830"/>
                </a:lnTo>
                <a:lnTo>
                  <a:pt x="164463" y="8042"/>
                </a:lnTo>
                <a:lnTo>
                  <a:pt x="183937" y="6851"/>
                </a:lnTo>
                <a:lnTo>
                  <a:pt x="256853" y="623"/>
                </a:lnTo>
                <a:lnTo>
                  <a:pt x="279821" y="0"/>
                </a:lnTo>
                <a:lnTo>
                  <a:pt x="300847" y="536"/>
                </a:lnTo>
                <a:lnTo>
                  <a:pt x="360045" y="44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67"/>
          <p:cNvSpPr/>
          <p:nvPr/>
        </p:nvSpPr>
        <p:spPr>
          <a:xfrm>
            <a:off x="6166484" y="2451735"/>
            <a:ext cx="462917" cy="60008"/>
          </a:xfrm>
          <a:custGeom>
            <a:avLst/>
            <a:gdLst/>
            <a:ahLst/>
            <a:cxnLst/>
            <a:rect l="0" t="0" r="0" b="0"/>
            <a:pathLst>
              <a:path w="462917" h="60008">
                <a:moveTo>
                  <a:pt x="0" y="60007"/>
                </a:moveTo>
                <a:lnTo>
                  <a:pt x="22755" y="55456"/>
                </a:lnTo>
                <a:lnTo>
                  <a:pt x="51706" y="50682"/>
                </a:lnTo>
                <a:lnTo>
                  <a:pt x="68761" y="48075"/>
                </a:lnTo>
                <a:lnTo>
                  <a:pt x="87751" y="44432"/>
                </a:lnTo>
                <a:lnTo>
                  <a:pt x="129171" y="35305"/>
                </a:lnTo>
                <a:lnTo>
                  <a:pt x="151836" y="31157"/>
                </a:lnTo>
                <a:lnTo>
                  <a:pt x="175519" y="27438"/>
                </a:lnTo>
                <a:lnTo>
                  <a:pt x="232314" y="19815"/>
                </a:lnTo>
                <a:lnTo>
                  <a:pt x="341990" y="6718"/>
                </a:lnTo>
                <a:lnTo>
                  <a:pt x="365154" y="4478"/>
                </a:lnTo>
                <a:lnTo>
                  <a:pt x="46291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68"/>
          <p:cNvSpPr/>
          <p:nvPr/>
        </p:nvSpPr>
        <p:spPr>
          <a:xfrm>
            <a:off x="6768687" y="2348864"/>
            <a:ext cx="252745" cy="529732"/>
          </a:xfrm>
          <a:custGeom>
            <a:avLst/>
            <a:gdLst/>
            <a:ahLst/>
            <a:cxnLst/>
            <a:rect l="0" t="0" r="0" b="0"/>
            <a:pathLst>
              <a:path w="252745" h="529732">
                <a:moveTo>
                  <a:pt x="135032" y="0"/>
                </a:moveTo>
                <a:lnTo>
                  <a:pt x="130481" y="9102"/>
                </a:lnTo>
                <a:lnTo>
                  <a:pt x="128188" y="16546"/>
                </a:lnTo>
                <a:lnTo>
                  <a:pt x="125708" y="26271"/>
                </a:lnTo>
                <a:lnTo>
                  <a:pt x="123101" y="37516"/>
                </a:lnTo>
                <a:lnTo>
                  <a:pt x="117553" y="50729"/>
                </a:lnTo>
                <a:lnTo>
                  <a:pt x="110045" y="65252"/>
                </a:lnTo>
                <a:lnTo>
                  <a:pt x="70618" y="134175"/>
                </a:lnTo>
                <a:lnTo>
                  <a:pt x="59705" y="158030"/>
                </a:lnTo>
                <a:lnTo>
                  <a:pt x="48619" y="185364"/>
                </a:lnTo>
                <a:lnTo>
                  <a:pt x="37419" y="215016"/>
                </a:lnTo>
                <a:lnTo>
                  <a:pt x="28999" y="238594"/>
                </a:lnTo>
                <a:lnTo>
                  <a:pt x="22434" y="258123"/>
                </a:lnTo>
                <a:lnTo>
                  <a:pt x="17105" y="274952"/>
                </a:lnTo>
                <a:lnTo>
                  <a:pt x="8642" y="303811"/>
                </a:lnTo>
                <a:lnTo>
                  <a:pt x="5053" y="316841"/>
                </a:lnTo>
                <a:lnTo>
                  <a:pt x="2660" y="329338"/>
                </a:lnTo>
                <a:lnTo>
                  <a:pt x="1064" y="341479"/>
                </a:lnTo>
                <a:lnTo>
                  <a:pt x="0" y="353383"/>
                </a:lnTo>
                <a:lnTo>
                  <a:pt x="244" y="365129"/>
                </a:lnTo>
                <a:lnTo>
                  <a:pt x="1358" y="376769"/>
                </a:lnTo>
                <a:lnTo>
                  <a:pt x="3053" y="388340"/>
                </a:lnTo>
                <a:lnTo>
                  <a:pt x="5136" y="398911"/>
                </a:lnTo>
                <a:lnTo>
                  <a:pt x="7478" y="408816"/>
                </a:lnTo>
                <a:lnTo>
                  <a:pt x="9992" y="418277"/>
                </a:lnTo>
                <a:lnTo>
                  <a:pt x="15323" y="433869"/>
                </a:lnTo>
                <a:lnTo>
                  <a:pt x="21821" y="447148"/>
                </a:lnTo>
                <a:lnTo>
                  <a:pt x="26221" y="453357"/>
                </a:lnTo>
                <a:lnTo>
                  <a:pt x="31059" y="459401"/>
                </a:lnTo>
                <a:lnTo>
                  <a:pt x="36189" y="464382"/>
                </a:lnTo>
                <a:lnTo>
                  <a:pt x="41515" y="468656"/>
                </a:lnTo>
                <a:lnTo>
                  <a:pt x="46970" y="472458"/>
                </a:lnTo>
                <a:lnTo>
                  <a:pt x="52512" y="476897"/>
                </a:lnTo>
                <a:lnTo>
                  <a:pt x="58111" y="481762"/>
                </a:lnTo>
                <a:lnTo>
                  <a:pt x="63749" y="486910"/>
                </a:lnTo>
                <a:lnTo>
                  <a:pt x="69413" y="490341"/>
                </a:lnTo>
                <a:lnTo>
                  <a:pt x="75093" y="492630"/>
                </a:lnTo>
                <a:lnTo>
                  <a:pt x="80786" y="494155"/>
                </a:lnTo>
                <a:lnTo>
                  <a:pt x="87438" y="495172"/>
                </a:lnTo>
                <a:lnTo>
                  <a:pt x="94730" y="495850"/>
                </a:lnTo>
                <a:lnTo>
                  <a:pt x="102449" y="496302"/>
                </a:lnTo>
                <a:lnTo>
                  <a:pt x="110453" y="495650"/>
                </a:lnTo>
                <a:lnTo>
                  <a:pt x="118646" y="494264"/>
                </a:lnTo>
                <a:lnTo>
                  <a:pt x="126966" y="492387"/>
                </a:lnTo>
                <a:lnTo>
                  <a:pt x="135369" y="490183"/>
                </a:lnTo>
                <a:lnTo>
                  <a:pt x="143830" y="487761"/>
                </a:lnTo>
                <a:lnTo>
                  <a:pt x="152328" y="485194"/>
                </a:lnTo>
                <a:lnTo>
                  <a:pt x="159897" y="482531"/>
                </a:lnTo>
                <a:lnTo>
                  <a:pt x="166849" y="479802"/>
                </a:lnTo>
                <a:lnTo>
                  <a:pt x="173389" y="477031"/>
                </a:lnTo>
                <a:lnTo>
                  <a:pt x="185735" y="471412"/>
                </a:lnTo>
                <a:lnTo>
                  <a:pt x="191694" y="468579"/>
                </a:lnTo>
                <a:lnTo>
                  <a:pt x="198524" y="464787"/>
                </a:lnTo>
                <a:lnTo>
                  <a:pt x="205936" y="460353"/>
                </a:lnTo>
                <a:lnTo>
                  <a:pt x="213734" y="455492"/>
                </a:lnTo>
                <a:lnTo>
                  <a:pt x="220838" y="449394"/>
                </a:lnTo>
                <a:lnTo>
                  <a:pt x="227478" y="442471"/>
                </a:lnTo>
                <a:lnTo>
                  <a:pt x="238985" y="429064"/>
                </a:lnTo>
                <a:lnTo>
                  <a:pt x="247273" y="419931"/>
                </a:lnTo>
                <a:lnTo>
                  <a:pt x="249865" y="415209"/>
                </a:lnTo>
                <a:lnTo>
                  <a:pt x="252744" y="404883"/>
                </a:lnTo>
                <a:lnTo>
                  <a:pt x="252559" y="399462"/>
                </a:lnTo>
                <a:lnTo>
                  <a:pt x="247959" y="379614"/>
                </a:lnTo>
                <a:lnTo>
                  <a:pt x="247465" y="375949"/>
                </a:lnTo>
                <a:lnTo>
                  <a:pt x="245230" y="373505"/>
                </a:lnTo>
                <a:lnTo>
                  <a:pt x="241835" y="371876"/>
                </a:lnTo>
                <a:lnTo>
                  <a:pt x="237667" y="370790"/>
                </a:lnTo>
                <a:lnTo>
                  <a:pt x="232983" y="370066"/>
                </a:lnTo>
                <a:lnTo>
                  <a:pt x="227955" y="369583"/>
                </a:lnTo>
                <a:lnTo>
                  <a:pt x="222699" y="369262"/>
                </a:lnTo>
                <a:lnTo>
                  <a:pt x="211778" y="368904"/>
                </a:lnTo>
                <a:lnTo>
                  <a:pt x="206198" y="368809"/>
                </a:lnTo>
                <a:lnTo>
                  <a:pt x="200574" y="369698"/>
                </a:lnTo>
                <a:lnTo>
                  <a:pt x="194920" y="371243"/>
                </a:lnTo>
                <a:lnTo>
                  <a:pt x="167605" y="380566"/>
                </a:lnTo>
                <a:lnTo>
                  <a:pt x="160558" y="384204"/>
                </a:lnTo>
                <a:lnTo>
                  <a:pt x="153954" y="388534"/>
                </a:lnTo>
                <a:lnTo>
                  <a:pt x="147647" y="393325"/>
                </a:lnTo>
                <a:lnTo>
                  <a:pt x="141537" y="397472"/>
                </a:lnTo>
                <a:lnTo>
                  <a:pt x="135559" y="401189"/>
                </a:lnTo>
                <a:lnTo>
                  <a:pt x="129668" y="404620"/>
                </a:lnTo>
                <a:lnTo>
                  <a:pt x="123837" y="408812"/>
                </a:lnTo>
                <a:lnTo>
                  <a:pt x="118043" y="413511"/>
                </a:lnTo>
                <a:lnTo>
                  <a:pt x="112277" y="418549"/>
                </a:lnTo>
                <a:lnTo>
                  <a:pt x="107480" y="423813"/>
                </a:lnTo>
                <a:lnTo>
                  <a:pt x="99610" y="434742"/>
                </a:lnTo>
                <a:lnTo>
                  <a:pt x="87857" y="453569"/>
                </a:lnTo>
                <a:lnTo>
                  <a:pt x="80722" y="465257"/>
                </a:lnTo>
                <a:lnTo>
                  <a:pt x="75965" y="474954"/>
                </a:lnTo>
                <a:lnTo>
                  <a:pt x="70680" y="490808"/>
                </a:lnTo>
                <a:lnTo>
                  <a:pt x="67705" y="505893"/>
                </a:lnTo>
                <a:lnTo>
                  <a:pt x="66823" y="516395"/>
                </a:lnTo>
                <a:lnTo>
                  <a:pt x="67653" y="519524"/>
                </a:lnTo>
                <a:lnTo>
                  <a:pt x="71114" y="525540"/>
                </a:lnTo>
                <a:lnTo>
                  <a:pt x="73369" y="527525"/>
                </a:lnTo>
                <a:lnTo>
                  <a:pt x="75827" y="528849"/>
                </a:lnTo>
                <a:lnTo>
                  <a:pt x="78416" y="529731"/>
                </a:lnTo>
                <a:lnTo>
                  <a:pt x="81096" y="529367"/>
                </a:lnTo>
                <a:lnTo>
                  <a:pt x="83835" y="528171"/>
                </a:lnTo>
                <a:lnTo>
                  <a:pt x="91323" y="523350"/>
                </a:lnTo>
                <a:lnTo>
                  <a:pt x="117888" y="5057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69"/>
          <p:cNvSpPr/>
          <p:nvPr/>
        </p:nvSpPr>
        <p:spPr>
          <a:xfrm>
            <a:off x="7143750" y="2374582"/>
            <a:ext cx="324844" cy="471489"/>
          </a:xfrm>
          <a:custGeom>
            <a:avLst/>
            <a:gdLst/>
            <a:ahLst/>
            <a:cxnLst/>
            <a:rect l="0" t="0" r="0" b="0"/>
            <a:pathLst>
              <a:path w="324844" h="471489">
                <a:moveTo>
                  <a:pt x="120015" y="0"/>
                </a:moveTo>
                <a:lnTo>
                  <a:pt x="108083" y="23864"/>
                </a:lnTo>
                <a:lnTo>
                  <a:pt x="104440" y="32102"/>
                </a:lnTo>
                <a:lnTo>
                  <a:pt x="95312" y="53955"/>
                </a:lnTo>
                <a:lnTo>
                  <a:pt x="90212" y="64545"/>
                </a:lnTo>
                <a:lnTo>
                  <a:pt x="84906" y="74462"/>
                </a:lnTo>
                <a:lnTo>
                  <a:pt x="79464" y="83932"/>
                </a:lnTo>
                <a:lnTo>
                  <a:pt x="68337" y="104613"/>
                </a:lnTo>
                <a:lnTo>
                  <a:pt x="62703" y="115462"/>
                </a:lnTo>
                <a:lnTo>
                  <a:pt x="57042" y="130315"/>
                </a:lnTo>
                <a:lnTo>
                  <a:pt x="51363" y="147836"/>
                </a:lnTo>
                <a:lnTo>
                  <a:pt x="45672" y="167138"/>
                </a:lnTo>
                <a:lnTo>
                  <a:pt x="34269" y="208903"/>
                </a:lnTo>
                <a:lnTo>
                  <a:pt x="28561" y="230709"/>
                </a:lnTo>
                <a:lnTo>
                  <a:pt x="24755" y="249056"/>
                </a:lnTo>
                <a:lnTo>
                  <a:pt x="22218" y="265097"/>
                </a:lnTo>
                <a:lnTo>
                  <a:pt x="20527" y="279602"/>
                </a:lnTo>
                <a:lnTo>
                  <a:pt x="19400" y="292129"/>
                </a:lnTo>
                <a:lnTo>
                  <a:pt x="18648" y="303338"/>
                </a:lnTo>
                <a:lnTo>
                  <a:pt x="18146" y="313668"/>
                </a:lnTo>
                <a:lnTo>
                  <a:pt x="18765" y="324364"/>
                </a:lnTo>
                <a:lnTo>
                  <a:pt x="20130" y="335305"/>
                </a:lnTo>
                <a:lnTo>
                  <a:pt x="21993" y="346410"/>
                </a:lnTo>
                <a:lnTo>
                  <a:pt x="23235" y="356670"/>
                </a:lnTo>
                <a:lnTo>
                  <a:pt x="24062" y="366367"/>
                </a:lnTo>
                <a:lnTo>
                  <a:pt x="24614" y="375690"/>
                </a:lnTo>
                <a:lnTo>
                  <a:pt x="26886" y="383810"/>
                </a:lnTo>
                <a:lnTo>
                  <a:pt x="34491" y="397912"/>
                </a:lnTo>
                <a:lnTo>
                  <a:pt x="40139" y="406245"/>
                </a:lnTo>
                <a:lnTo>
                  <a:pt x="54035" y="425663"/>
                </a:lnTo>
                <a:lnTo>
                  <a:pt x="61741" y="433318"/>
                </a:lnTo>
                <a:lnTo>
                  <a:pt x="69736" y="439374"/>
                </a:lnTo>
                <a:lnTo>
                  <a:pt x="77922" y="444363"/>
                </a:lnTo>
                <a:lnTo>
                  <a:pt x="86238" y="447690"/>
                </a:lnTo>
                <a:lnTo>
                  <a:pt x="94639" y="449907"/>
                </a:lnTo>
                <a:lnTo>
                  <a:pt x="103098" y="451386"/>
                </a:lnTo>
                <a:lnTo>
                  <a:pt x="110642" y="452371"/>
                </a:lnTo>
                <a:lnTo>
                  <a:pt x="117576" y="453028"/>
                </a:lnTo>
                <a:lnTo>
                  <a:pt x="124104" y="453466"/>
                </a:lnTo>
                <a:lnTo>
                  <a:pt x="131313" y="453759"/>
                </a:lnTo>
                <a:lnTo>
                  <a:pt x="146944" y="454083"/>
                </a:lnTo>
                <a:lnTo>
                  <a:pt x="155113" y="453217"/>
                </a:lnTo>
                <a:lnTo>
                  <a:pt x="163416" y="451687"/>
                </a:lnTo>
                <a:lnTo>
                  <a:pt x="171808" y="449715"/>
                </a:lnTo>
                <a:lnTo>
                  <a:pt x="180261" y="447448"/>
                </a:lnTo>
                <a:lnTo>
                  <a:pt x="197274" y="442388"/>
                </a:lnTo>
                <a:lnTo>
                  <a:pt x="204858" y="438753"/>
                </a:lnTo>
                <a:lnTo>
                  <a:pt x="211819" y="434425"/>
                </a:lnTo>
                <a:lnTo>
                  <a:pt x="218365" y="429634"/>
                </a:lnTo>
                <a:lnTo>
                  <a:pt x="233258" y="419231"/>
                </a:lnTo>
                <a:lnTo>
                  <a:pt x="266103" y="397030"/>
                </a:lnTo>
                <a:lnTo>
                  <a:pt x="273605" y="391369"/>
                </a:lnTo>
                <a:lnTo>
                  <a:pt x="280510" y="385690"/>
                </a:lnTo>
                <a:lnTo>
                  <a:pt x="287019" y="380000"/>
                </a:lnTo>
                <a:lnTo>
                  <a:pt x="296791" y="368596"/>
                </a:lnTo>
                <a:lnTo>
                  <a:pt x="305262" y="357178"/>
                </a:lnTo>
                <a:lnTo>
                  <a:pt x="315377" y="345753"/>
                </a:lnTo>
                <a:lnTo>
                  <a:pt x="318836" y="340040"/>
                </a:lnTo>
                <a:lnTo>
                  <a:pt x="322680" y="328611"/>
                </a:lnTo>
                <a:lnTo>
                  <a:pt x="324388" y="317182"/>
                </a:lnTo>
                <a:lnTo>
                  <a:pt x="324843" y="311467"/>
                </a:lnTo>
                <a:lnTo>
                  <a:pt x="324194" y="306705"/>
                </a:lnTo>
                <a:lnTo>
                  <a:pt x="320933" y="298873"/>
                </a:lnTo>
                <a:lnTo>
                  <a:pt x="313743" y="289109"/>
                </a:lnTo>
                <a:lnTo>
                  <a:pt x="311079" y="287037"/>
                </a:lnTo>
                <a:lnTo>
                  <a:pt x="308351" y="285656"/>
                </a:lnTo>
                <a:lnTo>
                  <a:pt x="305579" y="284735"/>
                </a:lnTo>
                <a:lnTo>
                  <a:pt x="297420" y="283711"/>
                </a:lnTo>
                <a:lnTo>
                  <a:pt x="292578" y="283439"/>
                </a:lnTo>
                <a:lnTo>
                  <a:pt x="286492" y="284209"/>
                </a:lnTo>
                <a:lnTo>
                  <a:pt x="279577" y="285675"/>
                </a:lnTo>
                <a:lnTo>
                  <a:pt x="272109" y="287605"/>
                </a:lnTo>
                <a:lnTo>
                  <a:pt x="264273" y="289844"/>
                </a:lnTo>
                <a:lnTo>
                  <a:pt x="247947" y="294872"/>
                </a:lnTo>
                <a:lnTo>
                  <a:pt x="235783" y="300404"/>
                </a:lnTo>
                <a:lnTo>
                  <a:pt x="221006" y="307902"/>
                </a:lnTo>
                <a:lnTo>
                  <a:pt x="204488" y="316711"/>
                </a:lnTo>
                <a:lnTo>
                  <a:pt x="185855" y="327345"/>
                </a:lnTo>
                <a:lnTo>
                  <a:pt x="144832" y="351862"/>
                </a:lnTo>
                <a:lnTo>
                  <a:pt x="113900" y="371013"/>
                </a:lnTo>
                <a:lnTo>
                  <a:pt x="80420" y="392505"/>
                </a:lnTo>
                <a:lnTo>
                  <a:pt x="70759" y="398830"/>
                </a:lnTo>
                <a:lnTo>
                  <a:pt x="62412" y="405904"/>
                </a:lnTo>
                <a:lnTo>
                  <a:pt x="54943" y="413478"/>
                </a:lnTo>
                <a:lnTo>
                  <a:pt x="48059" y="421384"/>
                </a:lnTo>
                <a:lnTo>
                  <a:pt x="39659" y="428560"/>
                </a:lnTo>
                <a:lnTo>
                  <a:pt x="30249" y="435250"/>
                </a:lnTo>
                <a:lnTo>
                  <a:pt x="20166" y="441614"/>
                </a:lnTo>
                <a:lnTo>
                  <a:pt x="13444" y="446809"/>
                </a:lnTo>
                <a:lnTo>
                  <a:pt x="8963" y="451225"/>
                </a:lnTo>
                <a:lnTo>
                  <a:pt x="0" y="4714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870"/>
          <p:cNvSpPr/>
          <p:nvPr/>
        </p:nvSpPr>
        <p:spPr>
          <a:xfrm>
            <a:off x="6535102" y="2172503"/>
            <a:ext cx="1054418" cy="39203"/>
          </a:xfrm>
          <a:custGeom>
            <a:avLst/>
            <a:gdLst/>
            <a:ahLst/>
            <a:cxnLst/>
            <a:rect l="0" t="0" r="0" b="0"/>
            <a:pathLst>
              <a:path w="1054418" h="39203">
                <a:moveTo>
                  <a:pt x="0" y="39202"/>
                </a:moveTo>
                <a:lnTo>
                  <a:pt x="20531" y="38249"/>
                </a:lnTo>
                <a:lnTo>
                  <a:pt x="27975" y="36661"/>
                </a:lnTo>
                <a:lnTo>
                  <a:pt x="35796" y="34651"/>
                </a:lnTo>
                <a:lnTo>
                  <a:pt x="43866" y="32357"/>
                </a:lnTo>
                <a:lnTo>
                  <a:pt x="60454" y="27270"/>
                </a:lnTo>
                <a:lnTo>
                  <a:pt x="68877" y="25532"/>
                </a:lnTo>
                <a:lnTo>
                  <a:pt x="77350" y="24374"/>
                </a:lnTo>
                <a:lnTo>
                  <a:pt x="85858" y="23601"/>
                </a:lnTo>
                <a:lnTo>
                  <a:pt x="134235" y="17964"/>
                </a:lnTo>
                <a:lnTo>
                  <a:pt x="190470" y="12935"/>
                </a:lnTo>
                <a:lnTo>
                  <a:pt x="224135" y="10261"/>
                </a:lnTo>
                <a:lnTo>
                  <a:pt x="252293" y="8478"/>
                </a:lnTo>
                <a:lnTo>
                  <a:pt x="298821" y="6496"/>
                </a:lnTo>
                <a:lnTo>
                  <a:pt x="352594" y="5381"/>
                </a:lnTo>
                <a:lnTo>
                  <a:pt x="403240" y="5051"/>
                </a:lnTo>
                <a:lnTo>
                  <a:pt x="467825" y="2434"/>
                </a:lnTo>
                <a:lnTo>
                  <a:pt x="509051" y="402"/>
                </a:lnTo>
                <a:lnTo>
                  <a:pt x="572730" y="0"/>
                </a:lnTo>
                <a:lnTo>
                  <a:pt x="993988" y="4541"/>
                </a:lnTo>
                <a:lnTo>
                  <a:pt x="1054417" y="1348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871"/>
          <p:cNvSpPr/>
          <p:nvPr/>
        </p:nvSpPr>
        <p:spPr>
          <a:xfrm>
            <a:off x="6563855" y="1645920"/>
            <a:ext cx="442736" cy="142073"/>
          </a:xfrm>
          <a:custGeom>
            <a:avLst/>
            <a:gdLst/>
            <a:ahLst/>
            <a:cxnLst/>
            <a:rect l="0" t="0" r="0" b="0"/>
            <a:pathLst>
              <a:path w="442736" h="142073">
                <a:moveTo>
                  <a:pt x="82689" y="0"/>
                </a:moveTo>
                <a:lnTo>
                  <a:pt x="82689" y="11931"/>
                </a:lnTo>
                <a:lnTo>
                  <a:pt x="81737" y="14622"/>
                </a:lnTo>
                <a:lnTo>
                  <a:pt x="80150" y="17368"/>
                </a:lnTo>
                <a:lnTo>
                  <a:pt x="78139" y="20151"/>
                </a:lnTo>
                <a:lnTo>
                  <a:pt x="75845" y="22959"/>
                </a:lnTo>
                <a:lnTo>
                  <a:pt x="73365" y="25783"/>
                </a:lnTo>
                <a:lnTo>
                  <a:pt x="70758" y="28619"/>
                </a:lnTo>
                <a:lnTo>
                  <a:pt x="57988" y="41711"/>
                </a:lnTo>
                <a:lnTo>
                  <a:pt x="7508" y="92322"/>
                </a:lnTo>
                <a:lnTo>
                  <a:pt x="3993" y="96791"/>
                </a:lnTo>
                <a:lnTo>
                  <a:pt x="1651" y="100722"/>
                </a:lnTo>
                <a:lnTo>
                  <a:pt x="89" y="104295"/>
                </a:lnTo>
                <a:lnTo>
                  <a:pt x="0" y="106678"/>
                </a:lnTo>
                <a:lnTo>
                  <a:pt x="893" y="108266"/>
                </a:lnTo>
                <a:lnTo>
                  <a:pt x="6830" y="111976"/>
                </a:lnTo>
                <a:lnTo>
                  <a:pt x="14367" y="115807"/>
                </a:lnTo>
                <a:lnTo>
                  <a:pt x="26607" y="118144"/>
                </a:lnTo>
                <a:lnTo>
                  <a:pt x="33870" y="118768"/>
                </a:lnTo>
                <a:lnTo>
                  <a:pt x="47022" y="119461"/>
                </a:lnTo>
                <a:lnTo>
                  <a:pt x="60170" y="119768"/>
                </a:lnTo>
                <a:lnTo>
                  <a:pt x="75538" y="119905"/>
                </a:lnTo>
                <a:lnTo>
                  <a:pt x="87447" y="120894"/>
                </a:lnTo>
                <a:lnTo>
                  <a:pt x="118459" y="124533"/>
                </a:lnTo>
                <a:lnTo>
                  <a:pt x="200187" y="129325"/>
                </a:lnTo>
                <a:lnTo>
                  <a:pt x="357489" y="136128"/>
                </a:lnTo>
                <a:lnTo>
                  <a:pt x="388373" y="136854"/>
                </a:lnTo>
                <a:lnTo>
                  <a:pt x="403016" y="137024"/>
                </a:lnTo>
                <a:lnTo>
                  <a:pt x="408635" y="138022"/>
                </a:lnTo>
                <a:lnTo>
                  <a:pt x="417419" y="141670"/>
                </a:lnTo>
                <a:lnTo>
                  <a:pt x="422048" y="142072"/>
                </a:lnTo>
                <a:lnTo>
                  <a:pt x="435759" y="139038"/>
                </a:lnTo>
                <a:lnTo>
                  <a:pt x="442735" y="1371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872"/>
          <p:cNvSpPr/>
          <p:nvPr/>
        </p:nvSpPr>
        <p:spPr>
          <a:xfrm>
            <a:off x="6844068" y="1594485"/>
            <a:ext cx="33935" cy="437198"/>
          </a:xfrm>
          <a:custGeom>
            <a:avLst/>
            <a:gdLst/>
            <a:ahLst/>
            <a:cxnLst/>
            <a:rect l="0" t="0" r="0" b="0"/>
            <a:pathLst>
              <a:path w="33935" h="437198">
                <a:moveTo>
                  <a:pt x="16789" y="0"/>
                </a:moveTo>
                <a:lnTo>
                  <a:pt x="12239" y="4550"/>
                </a:lnTo>
                <a:lnTo>
                  <a:pt x="10898" y="6843"/>
                </a:lnTo>
                <a:lnTo>
                  <a:pt x="10004" y="9325"/>
                </a:lnTo>
                <a:lnTo>
                  <a:pt x="9408" y="11931"/>
                </a:lnTo>
                <a:lnTo>
                  <a:pt x="9011" y="19384"/>
                </a:lnTo>
                <a:lnTo>
                  <a:pt x="8570" y="42905"/>
                </a:lnTo>
                <a:lnTo>
                  <a:pt x="8321" y="74625"/>
                </a:lnTo>
                <a:lnTo>
                  <a:pt x="7333" y="83087"/>
                </a:lnTo>
                <a:lnTo>
                  <a:pt x="5723" y="90634"/>
                </a:lnTo>
                <a:lnTo>
                  <a:pt x="3697" y="97570"/>
                </a:lnTo>
                <a:lnTo>
                  <a:pt x="2346" y="111719"/>
                </a:lnTo>
                <a:lnTo>
                  <a:pt x="1445" y="130677"/>
                </a:lnTo>
                <a:lnTo>
                  <a:pt x="178" y="187626"/>
                </a:lnTo>
                <a:lnTo>
                  <a:pt x="0" y="202237"/>
                </a:lnTo>
                <a:lnTo>
                  <a:pt x="834" y="220549"/>
                </a:lnTo>
                <a:lnTo>
                  <a:pt x="2342" y="241330"/>
                </a:lnTo>
                <a:lnTo>
                  <a:pt x="6558" y="286328"/>
                </a:lnTo>
                <a:lnTo>
                  <a:pt x="11607" y="331727"/>
                </a:lnTo>
                <a:lnTo>
                  <a:pt x="14287" y="351643"/>
                </a:lnTo>
                <a:lnTo>
                  <a:pt x="19804" y="386473"/>
                </a:lnTo>
                <a:lnTo>
                  <a:pt x="22609" y="399571"/>
                </a:lnTo>
                <a:lnTo>
                  <a:pt x="25432" y="410208"/>
                </a:lnTo>
                <a:lnTo>
                  <a:pt x="28266" y="419205"/>
                </a:lnTo>
                <a:lnTo>
                  <a:pt x="30155" y="426155"/>
                </a:lnTo>
                <a:lnTo>
                  <a:pt x="31415" y="431740"/>
                </a:lnTo>
                <a:lnTo>
                  <a:pt x="33934" y="4371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873"/>
          <p:cNvSpPr/>
          <p:nvPr/>
        </p:nvSpPr>
        <p:spPr>
          <a:xfrm>
            <a:off x="6998017" y="1577488"/>
            <a:ext cx="546787" cy="338697"/>
          </a:xfrm>
          <a:custGeom>
            <a:avLst/>
            <a:gdLst/>
            <a:ahLst/>
            <a:cxnLst/>
            <a:rect l="0" t="0" r="0" b="0"/>
            <a:pathLst>
              <a:path w="546787" h="338697">
                <a:moveTo>
                  <a:pt x="0" y="102722"/>
                </a:moveTo>
                <a:lnTo>
                  <a:pt x="0" y="68647"/>
                </a:lnTo>
                <a:lnTo>
                  <a:pt x="953" y="64765"/>
                </a:lnTo>
                <a:lnTo>
                  <a:pt x="4551" y="57912"/>
                </a:lnTo>
                <a:lnTo>
                  <a:pt x="11931" y="48699"/>
                </a:lnTo>
                <a:lnTo>
                  <a:pt x="20152" y="39937"/>
                </a:lnTo>
                <a:lnTo>
                  <a:pt x="33170" y="31308"/>
                </a:lnTo>
                <a:lnTo>
                  <a:pt x="49092" y="22719"/>
                </a:lnTo>
                <a:lnTo>
                  <a:pt x="65875" y="14141"/>
                </a:lnTo>
                <a:lnTo>
                  <a:pt x="79761" y="8425"/>
                </a:lnTo>
                <a:lnTo>
                  <a:pt x="94504" y="3662"/>
                </a:lnTo>
                <a:lnTo>
                  <a:pt x="107407" y="1545"/>
                </a:lnTo>
                <a:lnTo>
                  <a:pt x="116372" y="981"/>
                </a:lnTo>
                <a:lnTo>
                  <a:pt x="139034" y="353"/>
                </a:lnTo>
                <a:lnTo>
                  <a:pt x="164914" y="0"/>
                </a:lnTo>
                <a:lnTo>
                  <a:pt x="178388" y="2458"/>
                </a:lnTo>
                <a:lnTo>
                  <a:pt x="194143" y="6656"/>
                </a:lnTo>
                <a:lnTo>
                  <a:pt x="198009" y="7245"/>
                </a:lnTo>
                <a:lnTo>
                  <a:pt x="204844" y="10440"/>
                </a:lnTo>
                <a:lnTo>
                  <a:pt x="208000" y="12626"/>
                </a:lnTo>
                <a:lnTo>
                  <a:pt x="216587" y="22674"/>
                </a:lnTo>
                <a:lnTo>
                  <a:pt x="221544" y="29354"/>
                </a:lnTo>
                <a:lnTo>
                  <a:pt x="227052" y="39316"/>
                </a:lnTo>
                <a:lnTo>
                  <a:pt x="228520" y="43306"/>
                </a:lnTo>
                <a:lnTo>
                  <a:pt x="229499" y="49776"/>
                </a:lnTo>
                <a:lnTo>
                  <a:pt x="230152" y="57900"/>
                </a:lnTo>
                <a:lnTo>
                  <a:pt x="230587" y="67125"/>
                </a:lnTo>
                <a:lnTo>
                  <a:pt x="229925" y="77086"/>
                </a:lnTo>
                <a:lnTo>
                  <a:pt x="228531" y="87536"/>
                </a:lnTo>
                <a:lnTo>
                  <a:pt x="226649" y="98313"/>
                </a:lnTo>
                <a:lnTo>
                  <a:pt x="224442" y="107402"/>
                </a:lnTo>
                <a:lnTo>
                  <a:pt x="222018" y="115367"/>
                </a:lnTo>
                <a:lnTo>
                  <a:pt x="219450" y="122582"/>
                </a:lnTo>
                <a:lnTo>
                  <a:pt x="215832" y="130249"/>
                </a:lnTo>
                <a:lnTo>
                  <a:pt x="211516" y="138218"/>
                </a:lnTo>
                <a:lnTo>
                  <a:pt x="206733" y="146389"/>
                </a:lnTo>
                <a:lnTo>
                  <a:pt x="196877" y="160408"/>
                </a:lnTo>
                <a:lnTo>
                  <a:pt x="168146" y="198845"/>
                </a:lnTo>
                <a:lnTo>
                  <a:pt x="154960" y="218239"/>
                </a:lnTo>
                <a:lnTo>
                  <a:pt x="143312" y="236883"/>
                </a:lnTo>
                <a:lnTo>
                  <a:pt x="132688" y="255028"/>
                </a:lnTo>
                <a:lnTo>
                  <a:pt x="125607" y="269981"/>
                </a:lnTo>
                <a:lnTo>
                  <a:pt x="120885" y="282808"/>
                </a:lnTo>
                <a:lnTo>
                  <a:pt x="117737" y="294217"/>
                </a:lnTo>
                <a:lnTo>
                  <a:pt x="116592" y="302775"/>
                </a:lnTo>
                <a:lnTo>
                  <a:pt x="116781" y="309433"/>
                </a:lnTo>
                <a:lnTo>
                  <a:pt x="117858" y="314824"/>
                </a:lnTo>
                <a:lnTo>
                  <a:pt x="120482" y="319371"/>
                </a:lnTo>
                <a:lnTo>
                  <a:pt x="128478" y="326963"/>
                </a:lnTo>
                <a:lnTo>
                  <a:pt x="135842" y="330972"/>
                </a:lnTo>
                <a:lnTo>
                  <a:pt x="145146" y="333706"/>
                </a:lnTo>
                <a:lnTo>
                  <a:pt x="161982" y="338096"/>
                </a:lnTo>
                <a:lnTo>
                  <a:pt x="171806" y="338696"/>
                </a:lnTo>
                <a:lnTo>
                  <a:pt x="182164" y="338143"/>
                </a:lnTo>
                <a:lnTo>
                  <a:pt x="192881" y="336821"/>
                </a:lnTo>
                <a:lnTo>
                  <a:pt x="202883" y="335941"/>
                </a:lnTo>
                <a:lnTo>
                  <a:pt x="212408" y="335353"/>
                </a:lnTo>
                <a:lnTo>
                  <a:pt x="221615" y="334962"/>
                </a:lnTo>
                <a:lnTo>
                  <a:pt x="240136" y="332796"/>
                </a:lnTo>
                <a:lnTo>
                  <a:pt x="293735" y="325309"/>
                </a:lnTo>
                <a:lnTo>
                  <a:pt x="408683" y="306886"/>
                </a:lnTo>
                <a:lnTo>
                  <a:pt x="428666" y="304554"/>
                </a:lnTo>
                <a:lnTo>
                  <a:pt x="459123" y="301962"/>
                </a:lnTo>
                <a:lnTo>
                  <a:pt x="479009" y="300810"/>
                </a:lnTo>
                <a:lnTo>
                  <a:pt x="501819" y="300299"/>
                </a:lnTo>
                <a:lnTo>
                  <a:pt x="532512" y="299970"/>
                </a:lnTo>
                <a:lnTo>
                  <a:pt x="535983" y="300895"/>
                </a:lnTo>
                <a:lnTo>
                  <a:pt x="542380" y="304464"/>
                </a:lnTo>
                <a:lnTo>
                  <a:pt x="544467" y="306749"/>
                </a:lnTo>
                <a:lnTo>
                  <a:pt x="545858" y="309225"/>
                </a:lnTo>
                <a:lnTo>
                  <a:pt x="546786" y="311828"/>
                </a:lnTo>
                <a:lnTo>
                  <a:pt x="546451" y="314516"/>
                </a:lnTo>
                <a:lnTo>
                  <a:pt x="545276" y="317260"/>
                </a:lnTo>
                <a:lnTo>
                  <a:pt x="540067" y="3256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874"/>
          <p:cNvSpPr/>
          <p:nvPr/>
        </p:nvSpPr>
        <p:spPr>
          <a:xfrm>
            <a:off x="6072585" y="3508251"/>
            <a:ext cx="393938" cy="57515"/>
          </a:xfrm>
          <a:custGeom>
            <a:avLst/>
            <a:gdLst/>
            <a:ahLst/>
            <a:cxnLst/>
            <a:rect l="0" t="0" r="0" b="0"/>
            <a:pathLst>
              <a:path w="393938" h="57515">
                <a:moveTo>
                  <a:pt x="51037" y="15046"/>
                </a:moveTo>
                <a:lnTo>
                  <a:pt x="41935" y="19597"/>
                </a:lnTo>
                <a:lnTo>
                  <a:pt x="38302" y="21890"/>
                </a:lnTo>
                <a:lnTo>
                  <a:pt x="34927" y="24371"/>
                </a:lnTo>
                <a:lnTo>
                  <a:pt x="31724" y="26978"/>
                </a:lnTo>
                <a:lnTo>
                  <a:pt x="28637" y="28716"/>
                </a:lnTo>
                <a:lnTo>
                  <a:pt x="25626" y="29874"/>
                </a:lnTo>
                <a:lnTo>
                  <a:pt x="22666" y="30646"/>
                </a:lnTo>
                <a:lnTo>
                  <a:pt x="19741" y="32114"/>
                </a:lnTo>
                <a:lnTo>
                  <a:pt x="16838" y="34045"/>
                </a:lnTo>
                <a:lnTo>
                  <a:pt x="13950" y="36284"/>
                </a:lnTo>
                <a:lnTo>
                  <a:pt x="12025" y="38730"/>
                </a:lnTo>
                <a:lnTo>
                  <a:pt x="10741" y="41313"/>
                </a:lnTo>
                <a:lnTo>
                  <a:pt x="9886" y="43987"/>
                </a:lnTo>
                <a:lnTo>
                  <a:pt x="8363" y="45770"/>
                </a:lnTo>
                <a:lnTo>
                  <a:pt x="6395" y="46959"/>
                </a:lnTo>
                <a:lnTo>
                  <a:pt x="4131" y="47751"/>
                </a:lnTo>
                <a:lnTo>
                  <a:pt x="2621" y="49232"/>
                </a:lnTo>
                <a:lnTo>
                  <a:pt x="1615" y="51172"/>
                </a:lnTo>
                <a:lnTo>
                  <a:pt x="0" y="56578"/>
                </a:lnTo>
                <a:lnTo>
                  <a:pt x="1772" y="57022"/>
                </a:lnTo>
                <a:lnTo>
                  <a:pt x="8822" y="57514"/>
                </a:lnTo>
                <a:lnTo>
                  <a:pt x="14321" y="56693"/>
                </a:lnTo>
                <a:lnTo>
                  <a:pt x="20845" y="55193"/>
                </a:lnTo>
                <a:lnTo>
                  <a:pt x="28051" y="53241"/>
                </a:lnTo>
                <a:lnTo>
                  <a:pt x="35713" y="51939"/>
                </a:lnTo>
                <a:lnTo>
                  <a:pt x="43679" y="51072"/>
                </a:lnTo>
                <a:lnTo>
                  <a:pt x="51846" y="50493"/>
                </a:lnTo>
                <a:lnTo>
                  <a:pt x="60149" y="49155"/>
                </a:lnTo>
                <a:lnTo>
                  <a:pt x="68542" y="47311"/>
                </a:lnTo>
                <a:lnTo>
                  <a:pt x="76994" y="45128"/>
                </a:lnTo>
                <a:lnTo>
                  <a:pt x="161704" y="28404"/>
                </a:lnTo>
                <a:lnTo>
                  <a:pt x="220555" y="18443"/>
                </a:lnTo>
                <a:lnTo>
                  <a:pt x="246916" y="14453"/>
                </a:lnTo>
                <a:lnTo>
                  <a:pt x="267348" y="11793"/>
                </a:lnTo>
                <a:lnTo>
                  <a:pt x="283827" y="10020"/>
                </a:lnTo>
                <a:lnTo>
                  <a:pt x="297671" y="8838"/>
                </a:lnTo>
                <a:lnTo>
                  <a:pt x="312614" y="7097"/>
                </a:lnTo>
                <a:lnTo>
                  <a:pt x="356189" y="1049"/>
                </a:lnTo>
                <a:lnTo>
                  <a:pt x="364962" y="0"/>
                </a:lnTo>
                <a:lnTo>
                  <a:pt x="393937" y="647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875"/>
          <p:cNvSpPr/>
          <p:nvPr/>
        </p:nvSpPr>
        <p:spPr>
          <a:xfrm>
            <a:off x="6037897" y="3592516"/>
            <a:ext cx="488634" cy="93660"/>
          </a:xfrm>
          <a:custGeom>
            <a:avLst/>
            <a:gdLst/>
            <a:ahLst/>
            <a:cxnLst/>
            <a:rect l="0" t="0" r="0" b="0"/>
            <a:pathLst>
              <a:path w="488634" h="93660">
                <a:moveTo>
                  <a:pt x="0" y="93659"/>
                </a:moveTo>
                <a:lnTo>
                  <a:pt x="38625" y="93659"/>
                </a:lnTo>
                <a:lnTo>
                  <a:pt x="53362" y="91119"/>
                </a:lnTo>
                <a:lnTo>
                  <a:pt x="61292" y="89108"/>
                </a:lnTo>
                <a:lnTo>
                  <a:pt x="73247" y="84910"/>
                </a:lnTo>
                <a:lnTo>
                  <a:pt x="87883" y="79254"/>
                </a:lnTo>
                <a:lnTo>
                  <a:pt x="104309" y="72625"/>
                </a:lnTo>
                <a:lnTo>
                  <a:pt x="119070" y="67254"/>
                </a:lnTo>
                <a:lnTo>
                  <a:pt x="132719" y="62720"/>
                </a:lnTo>
                <a:lnTo>
                  <a:pt x="145630" y="58746"/>
                </a:lnTo>
                <a:lnTo>
                  <a:pt x="158999" y="55143"/>
                </a:lnTo>
                <a:lnTo>
                  <a:pt x="172674" y="51789"/>
                </a:lnTo>
                <a:lnTo>
                  <a:pt x="338571" y="14305"/>
                </a:lnTo>
                <a:lnTo>
                  <a:pt x="354301" y="10276"/>
                </a:lnTo>
                <a:lnTo>
                  <a:pt x="367646" y="6638"/>
                </a:lnTo>
                <a:lnTo>
                  <a:pt x="379400" y="4212"/>
                </a:lnTo>
                <a:lnTo>
                  <a:pt x="390093" y="2595"/>
                </a:lnTo>
                <a:lnTo>
                  <a:pt x="400080" y="1517"/>
                </a:lnTo>
                <a:lnTo>
                  <a:pt x="410548" y="799"/>
                </a:lnTo>
                <a:lnTo>
                  <a:pt x="421336" y="319"/>
                </a:lnTo>
                <a:lnTo>
                  <a:pt x="432338" y="0"/>
                </a:lnTo>
                <a:lnTo>
                  <a:pt x="441578" y="739"/>
                </a:lnTo>
                <a:lnTo>
                  <a:pt x="449643" y="2185"/>
                </a:lnTo>
                <a:lnTo>
                  <a:pt x="456925" y="4101"/>
                </a:lnTo>
                <a:lnTo>
                  <a:pt x="471724" y="6798"/>
                </a:lnTo>
                <a:lnTo>
                  <a:pt x="475455" y="8129"/>
                </a:lnTo>
                <a:lnTo>
                  <a:pt x="478895" y="9969"/>
                </a:lnTo>
                <a:lnTo>
                  <a:pt x="488633" y="1650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876"/>
          <p:cNvSpPr/>
          <p:nvPr/>
        </p:nvSpPr>
        <p:spPr>
          <a:xfrm>
            <a:off x="7000900" y="1568767"/>
            <a:ext cx="518655" cy="351473"/>
          </a:xfrm>
          <a:custGeom>
            <a:avLst/>
            <a:gdLst/>
            <a:ahLst/>
            <a:cxnLst/>
            <a:rect l="0" t="0" r="0" b="0"/>
            <a:pathLst>
              <a:path w="518655" h="351473">
                <a:moveTo>
                  <a:pt x="151422" y="0"/>
                </a:moveTo>
                <a:lnTo>
                  <a:pt x="133218" y="0"/>
                </a:lnTo>
                <a:lnTo>
                  <a:pt x="119202" y="2540"/>
                </a:lnTo>
                <a:lnTo>
                  <a:pt x="106622" y="6844"/>
                </a:lnTo>
                <a:lnTo>
                  <a:pt x="94680" y="11932"/>
                </a:lnTo>
                <a:lnTo>
                  <a:pt x="83024" y="14828"/>
                </a:lnTo>
                <a:lnTo>
                  <a:pt x="77248" y="15600"/>
                </a:lnTo>
                <a:lnTo>
                  <a:pt x="68290" y="18999"/>
                </a:lnTo>
                <a:lnTo>
                  <a:pt x="55353" y="26267"/>
                </a:lnTo>
                <a:lnTo>
                  <a:pt x="41995" y="34453"/>
                </a:lnTo>
                <a:lnTo>
                  <a:pt x="32004" y="42911"/>
                </a:lnTo>
                <a:lnTo>
                  <a:pt x="23011" y="51449"/>
                </a:lnTo>
                <a:lnTo>
                  <a:pt x="16246" y="57156"/>
                </a:lnTo>
                <a:lnTo>
                  <a:pt x="6889" y="62868"/>
                </a:lnTo>
                <a:lnTo>
                  <a:pt x="3632" y="65724"/>
                </a:lnTo>
                <a:lnTo>
                  <a:pt x="1460" y="68581"/>
                </a:lnTo>
                <a:lnTo>
                  <a:pt x="12" y="71438"/>
                </a:lnTo>
                <a:lnTo>
                  <a:pt x="0" y="74296"/>
                </a:lnTo>
                <a:lnTo>
                  <a:pt x="944" y="77153"/>
                </a:lnTo>
                <a:lnTo>
                  <a:pt x="4532" y="83820"/>
                </a:lnTo>
                <a:lnTo>
                  <a:pt x="9303" y="93134"/>
                </a:lnTo>
                <a:lnTo>
                  <a:pt x="17138" y="103623"/>
                </a:lnTo>
                <a:lnTo>
                  <a:pt x="26018" y="112729"/>
                </a:lnTo>
                <a:lnTo>
                  <a:pt x="38277" y="119761"/>
                </a:lnTo>
                <a:lnTo>
                  <a:pt x="51605" y="128157"/>
                </a:lnTo>
                <a:lnTo>
                  <a:pt x="64514" y="135699"/>
                </a:lnTo>
                <a:lnTo>
                  <a:pt x="75649" y="141273"/>
                </a:lnTo>
                <a:lnTo>
                  <a:pt x="87273" y="144411"/>
                </a:lnTo>
                <a:lnTo>
                  <a:pt x="93701" y="145145"/>
                </a:lnTo>
                <a:lnTo>
                  <a:pt x="96748" y="146294"/>
                </a:lnTo>
                <a:lnTo>
                  <a:pt x="108446" y="152460"/>
                </a:lnTo>
                <a:lnTo>
                  <a:pt x="116105" y="154980"/>
                </a:lnTo>
                <a:lnTo>
                  <a:pt x="131915" y="159368"/>
                </a:lnTo>
                <a:lnTo>
                  <a:pt x="147124" y="161838"/>
                </a:lnTo>
                <a:lnTo>
                  <a:pt x="157766" y="162415"/>
                </a:lnTo>
                <a:lnTo>
                  <a:pt x="173927" y="165212"/>
                </a:lnTo>
                <a:lnTo>
                  <a:pt x="183570" y="167291"/>
                </a:lnTo>
                <a:lnTo>
                  <a:pt x="196825" y="169602"/>
                </a:lnTo>
                <a:lnTo>
                  <a:pt x="212182" y="170902"/>
                </a:lnTo>
                <a:lnTo>
                  <a:pt x="226051" y="172159"/>
                </a:lnTo>
                <a:lnTo>
                  <a:pt x="236417" y="173828"/>
                </a:lnTo>
                <a:lnTo>
                  <a:pt x="248091" y="175893"/>
                </a:lnTo>
                <a:lnTo>
                  <a:pt x="259683" y="177269"/>
                </a:lnTo>
                <a:lnTo>
                  <a:pt x="271221" y="178187"/>
                </a:lnTo>
                <a:lnTo>
                  <a:pt x="292296" y="179207"/>
                </a:lnTo>
                <a:lnTo>
                  <a:pt x="308013" y="179660"/>
                </a:lnTo>
                <a:lnTo>
                  <a:pt x="327571" y="179915"/>
                </a:lnTo>
                <a:lnTo>
                  <a:pt x="335530" y="180903"/>
                </a:lnTo>
                <a:lnTo>
                  <a:pt x="344646" y="182515"/>
                </a:lnTo>
                <a:lnTo>
                  <a:pt x="354533" y="184542"/>
                </a:lnTo>
                <a:lnTo>
                  <a:pt x="370598" y="186794"/>
                </a:lnTo>
                <a:lnTo>
                  <a:pt x="384089" y="187794"/>
                </a:lnTo>
                <a:lnTo>
                  <a:pt x="396435" y="188239"/>
                </a:lnTo>
                <a:lnTo>
                  <a:pt x="414095" y="188490"/>
                </a:lnTo>
                <a:lnTo>
                  <a:pt x="428186" y="191088"/>
                </a:lnTo>
                <a:lnTo>
                  <a:pt x="443020" y="194466"/>
                </a:lnTo>
                <a:lnTo>
                  <a:pt x="455964" y="195967"/>
                </a:lnTo>
                <a:lnTo>
                  <a:pt x="468067" y="199174"/>
                </a:lnTo>
                <a:lnTo>
                  <a:pt x="479796" y="203774"/>
                </a:lnTo>
                <a:lnTo>
                  <a:pt x="491358" y="208994"/>
                </a:lnTo>
                <a:lnTo>
                  <a:pt x="504027" y="217287"/>
                </a:lnTo>
                <a:lnTo>
                  <a:pt x="506507" y="220106"/>
                </a:lnTo>
                <a:lnTo>
                  <a:pt x="508161" y="222937"/>
                </a:lnTo>
                <a:lnTo>
                  <a:pt x="509263" y="225777"/>
                </a:lnTo>
                <a:lnTo>
                  <a:pt x="513027" y="231473"/>
                </a:lnTo>
                <a:lnTo>
                  <a:pt x="515365" y="234325"/>
                </a:lnTo>
                <a:lnTo>
                  <a:pt x="516923" y="238132"/>
                </a:lnTo>
                <a:lnTo>
                  <a:pt x="518654" y="247441"/>
                </a:lnTo>
                <a:lnTo>
                  <a:pt x="518164" y="251639"/>
                </a:lnTo>
                <a:lnTo>
                  <a:pt x="516884" y="255389"/>
                </a:lnTo>
                <a:lnTo>
                  <a:pt x="515078" y="258842"/>
                </a:lnTo>
                <a:lnTo>
                  <a:pt x="511017" y="264001"/>
                </a:lnTo>
                <a:lnTo>
                  <a:pt x="505452" y="270298"/>
                </a:lnTo>
                <a:lnTo>
                  <a:pt x="498884" y="277354"/>
                </a:lnTo>
                <a:lnTo>
                  <a:pt x="486507" y="287733"/>
                </a:lnTo>
                <a:lnTo>
                  <a:pt x="474656" y="295522"/>
                </a:lnTo>
                <a:lnTo>
                  <a:pt x="463039" y="302158"/>
                </a:lnTo>
                <a:lnTo>
                  <a:pt x="450340" y="311249"/>
                </a:lnTo>
                <a:lnTo>
                  <a:pt x="438580" y="317085"/>
                </a:lnTo>
                <a:lnTo>
                  <a:pt x="424780" y="322854"/>
                </a:lnTo>
                <a:lnTo>
                  <a:pt x="418433" y="325726"/>
                </a:lnTo>
                <a:lnTo>
                  <a:pt x="374307" y="3514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877"/>
          <p:cNvSpPr/>
          <p:nvPr/>
        </p:nvSpPr>
        <p:spPr>
          <a:xfrm>
            <a:off x="7075754" y="3223260"/>
            <a:ext cx="332989" cy="504037"/>
          </a:xfrm>
          <a:custGeom>
            <a:avLst/>
            <a:gdLst/>
            <a:ahLst/>
            <a:cxnLst/>
            <a:rect l="0" t="0" r="0" b="0"/>
            <a:pathLst>
              <a:path w="332989" h="504037">
                <a:moveTo>
                  <a:pt x="282308" y="102869"/>
                </a:moveTo>
                <a:lnTo>
                  <a:pt x="273206" y="93768"/>
                </a:lnTo>
                <a:lnTo>
                  <a:pt x="265763" y="88229"/>
                </a:lnTo>
                <a:lnTo>
                  <a:pt x="256038" y="81680"/>
                </a:lnTo>
                <a:lnTo>
                  <a:pt x="244792" y="74455"/>
                </a:lnTo>
                <a:lnTo>
                  <a:pt x="235390" y="69639"/>
                </a:lnTo>
                <a:lnTo>
                  <a:pt x="227217" y="66429"/>
                </a:lnTo>
                <a:lnTo>
                  <a:pt x="219863" y="64288"/>
                </a:lnTo>
                <a:lnTo>
                  <a:pt x="213056" y="61908"/>
                </a:lnTo>
                <a:lnTo>
                  <a:pt x="206612" y="59370"/>
                </a:lnTo>
                <a:lnTo>
                  <a:pt x="200411" y="56725"/>
                </a:lnTo>
                <a:lnTo>
                  <a:pt x="194373" y="54961"/>
                </a:lnTo>
                <a:lnTo>
                  <a:pt x="188442" y="53786"/>
                </a:lnTo>
                <a:lnTo>
                  <a:pt x="182583" y="53002"/>
                </a:lnTo>
                <a:lnTo>
                  <a:pt x="175820" y="53432"/>
                </a:lnTo>
                <a:lnTo>
                  <a:pt x="168454" y="54671"/>
                </a:lnTo>
                <a:lnTo>
                  <a:pt x="160685" y="56450"/>
                </a:lnTo>
                <a:lnTo>
                  <a:pt x="153601" y="58588"/>
                </a:lnTo>
                <a:lnTo>
                  <a:pt x="146974" y="60966"/>
                </a:lnTo>
                <a:lnTo>
                  <a:pt x="140650" y="63504"/>
                </a:lnTo>
                <a:lnTo>
                  <a:pt x="118384" y="71404"/>
                </a:lnTo>
                <a:lnTo>
                  <a:pt x="104445" y="76177"/>
                </a:lnTo>
                <a:lnTo>
                  <a:pt x="90390" y="82218"/>
                </a:lnTo>
                <a:lnTo>
                  <a:pt x="76259" y="89101"/>
                </a:lnTo>
                <a:lnTo>
                  <a:pt x="62074" y="96548"/>
                </a:lnTo>
                <a:lnTo>
                  <a:pt x="50713" y="103418"/>
                </a:lnTo>
                <a:lnTo>
                  <a:pt x="41234" y="109903"/>
                </a:lnTo>
                <a:lnTo>
                  <a:pt x="33009" y="116131"/>
                </a:lnTo>
                <a:lnTo>
                  <a:pt x="26574" y="121235"/>
                </a:lnTo>
                <a:lnTo>
                  <a:pt x="16884" y="129447"/>
                </a:lnTo>
                <a:lnTo>
                  <a:pt x="9401" y="136272"/>
                </a:lnTo>
                <a:lnTo>
                  <a:pt x="6073" y="139425"/>
                </a:lnTo>
                <a:lnTo>
                  <a:pt x="3854" y="143432"/>
                </a:lnTo>
                <a:lnTo>
                  <a:pt x="1388" y="152965"/>
                </a:lnTo>
                <a:lnTo>
                  <a:pt x="0" y="164491"/>
                </a:lnTo>
                <a:lnTo>
                  <a:pt x="758" y="167763"/>
                </a:lnTo>
                <a:lnTo>
                  <a:pt x="4140" y="173939"/>
                </a:lnTo>
                <a:lnTo>
                  <a:pt x="11399" y="182771"/>
                </a:lnTo>
                <a:lnTo>
                  <a:pt x="19347" y="188546"/>
                </a:lnTo>
                <a:lnTo>
                  <a:pt x="24132" y="191420"/>
                </a:lnTo>
                <a:lnTo>
                  <a:pt x="30181" y="194288"/>
                </a:lnTo>
                <a:lnTo>
                  <a:pt x="37071" y="197153"/>
                </a:lnTo>
                <a:lnTo>
                  <a:pt x="44522" y="200015"/>
                </a:lnTo>
                <a:lnTo>
                  <a:pt x="52346" y="201923"/>
                </a:lnTo>
                <a:lnTo>
                  <a:pt x="60420" y="203195"/>
                </a:lnTo>
                <a:lnTo>
                  <a:pt x="68661" y="204043"/>
                </a:lnTo>
                <a:lnTo>
                  <a:pt x="81774" y="207466"/>
                </a:lnTo>
                <a:lnTo>
                  <a:pt x="98136" y="212606"/>
                </a:lnTo>
                <a:lnTo>
                  <a:pt x="116664" y="218889"/>
                </a:lnTo>
                <a:lnTo>
                  <a:pt x="135684" y="226889"/>
                </a:lnTo>
                <a:lnTo>
                  <a:pt x="155031" y="236031"/>
                </a:lnTo>
                <a:lnTo>
                  <a:pt x="174597" y="245937"/>
                </a:lnTo>
                <a:lnTo>
                  <a:pt x="195261" y="257303"/>
                </a:lnTo>
                <a:lnTo>
                  <a:pt x="238540" y="282631"/>
                </a:lnTo>
                <a:lnTo>
                  <a:pt x="270476" y="302144"/>
                </a:lnTo>
                <a:lnTo>
                  <a:pt x="282992" y="310014"/>
                </a:lnTo>
                <a:lnTo>
                  <a:pt x="293242" y="318118"/>
                </a:lnTo>
                <a:lnTo>
                  <a:pt x="301980" y="326379"/>
                </a:lnTo>
                <a:lnTo>
                  <a:pt x="309709" y="334743"/>
                </a:lnTo>
                <a:lnTo>
                  <a:pt x="315816" y="343177"/>
                </a:lnTo>
                <a:lnTo>
                  <a:pt x="320839" y="351657"/>
                </a:lnTo>
                <a:lnTo>
                  <a:pt x="325140" y="360168"/>
                </a:lnTo>
                <a:lnTo>
                  <a:pt x="329920" y="374704"/>
                </a:lnTo>
                <a:lnTo>
                  <a:pt x="332044" y="388467"/>
                </a:lnTo>
                <a:lnTo>
                  <a:pt x="332988" y="404110"/>
                </a:lnTo>
                <a:lnTo>
                  <a:pt x="332287" y="412281"/>
                </a:lnTo>
                <a:lnTo>
                  <a:pt x="330867" y="420586"/>
                </a:lnTo>
                <a:lnTo>
                  <a:pt x="328969" y="428981"/>
                </a:lnTo>
                <a:lnTo>
                  <a:pt x="324319" y="443388"/>
                </a:lnTo>
                <a:lnTo>
                  <a:pt x="321745" y="449897"/>
                </a:lnTo>
                <a:lnTo>
                  <a:pt x="313805" y="462209"/>
                </a:lnTo>
                <a:lnTo>
                  <a:pt x="303927" y="473079"/>
                </a:lnTo>
                <a:lnTo>
                  <a:pt x="298626" y="477311"/>
                </a:lnTo>
                <a:lnTo>
                  <a:pt x="293187" y="481084"/>
                </a:lnTo>
                <a:lnTo>
                  <a:pt x="287656" y="484553"/>
                </a:lnTo>
                <a:lnTo>
                  <a:pt x="282063" y="487818"/>
                </a:lnTo>
                <a:lnTo>
                  <a:pt x="276430" y="490947"/>
                </a:lnTo>
                <a:lnTo>
                  <a:pt x="269817" y="493985"/>
                </a:lnTo>
                <a:lnTo>
                  <a:pt x="262550" y="496963"/>
                </a:lnTo>
                <a:lnTo>
                  <a:pt x="254848" y="499901"/>
                </a:lnTo>
                <a:lnTo>
                  <a:pt x="247809" y="501860"/>
                </a:lnTo>
                <a:lnTo>
                  <a:pt x="241211" y="503166"/>
                </a:lnTo>
                <a:lnTo>
                  <a:pt x="234908" y="504036"/>
                </a:lnTo>
                <a:lnTo>
                  <a:pt x="228800" y="503664"/>
                </a:lnTo>
                <a:lnTo>
                  <a:pt x="222824" y="502463"/>
                </a:lnTo>
                <a:lnTo>
                  <a:pt x="216934" y="500710"/>
                </a:lnTo>
                <a:lnTo>
                  <a:pt x="211103" y="498589"/>
                </a:lnTo>
                <a:lnTo>
                  <a:pt x="205310" y="496223"/>
                </a:lnTo>
                <a:lnTo>
                  <a:pt x="199544" y="493693"/>
                </a:lnTo>
                <a:lnTo>
                  <a:pt x="192842" y="491053"/>
                </a:lnTo>
                <a:lnTo>
                  <a:pt x="177776" y="485581"/>
                </a:lnTo>
                <a:lnTo>
                  <a:pt x="171662" y="480883"/>
                </a:lnTo>
                <a:lnTo>
                  <a:pt x="162329" y="468043"/>
                </a:lnTo>
                <a:lnTo>
                  <a:pt x="155007" y="452811"/>
                </a:lnTo>
                <a:lnTo>
                  <a:pt x="151721" y="444749"/>
                </a:lnTo>
                <a:lnTo>
                  <a:pt x="148577" y="436517"/>
                </a:lnTo>
                <a:lnTo>
                  <a:pt x="142545" y="419750"/>
                </a:lnTo>
                <a:lnTo>
                  <a:pt x="140555" y="410325"/>
                </a:lnTo>
                <a:lnTo>
                  <a:pt x="139229" y="400233"/>
                </a:lnTo>
                <a:lnTo>
                  <a:pt x="138344" y="389694"/>
                </a:lnTo>
                <a:lnTo>
                  <a:pt x="138707" y="378859"/>
                </a:lnTo>
                <a:lnTo>
                  <a:pt x="139902" y="367825"/>
                </a:lnTo>
                <a:lnTo>
                  <a:pt x="141651" y="356659"/>
                </a:lnTo>
                <a:lnTo>
                  <a:pt x="146134" y="331552"/>
                </a:lnTo>
                <a:lnTo>
                  <a:pt x="148663" y="318190"/>
                </a:lnTo>
                <a:lnTo>
                  <a:pt x="154013" y="293183"/>
                </a:lnTo>
                <a:lnTo>
                  <a:pt x="156773" y="281180"/>
                </a:lnTo>
                <a:lnTo>
                  <a:pt x="161470" y="267463"/>
                </a:lnTo>
                <a:lnTo>
                  <a:pt x="167460" y="252604"/>
                </a:lnTo>
                <a:lnTo>
                  <a:pt x="174310" y="236982"/>
                </a:lnTo>
                <a:lnTo>
                  <a:pt x="181734" y="222758"/>
                </a:lnTo>
                <a:lnTo>
                  <a:pt x="189542" y="209465"/>
                </a:lnTo>
                <a:lnTo>
                  <a:pt x="208694" y="179773"/>
                </a:lnTo>
                <a:lnTo>
                  <a:pt x="236256" y="138001"/>
                </a:lnTo>
                <a:lnTo>
                  <a:pt x="247797" y="119623"/>
                </a:lnTo>
                <a:lnTo>
                  <a:pt x="257396" y="103561"/>
                </a:lnTo>
                <a:lnTo>
                  <a:pt x="265700" y="89043"/>
                </a:lnTo>
                <a:lnTo>
                  <a:pt x="273140" y="77459"/>
                </a:lnTo>
                <a:lnTo>
                  <a:pt x="280007" y="67832"/>
                </a:lnTo>
                <a:lnTo>
                  <a:pt x="286489" y="59509"/>
                </a:lnTo>
                <a:lnTo>
                  <a:pt x="291762" y="50150"/>
                </a:lnTo>
                <a:lnTo>
                  <a:pt x="296231" y="40100"/>
                </a:lnTo>
                <a:lnTo>
                  <a:pt x="300163" y="29591"/>
                </a:lnTo>
                <a:lnTo>
                  <a:pt x="304531" y="15374"/>
                </a:lnTo>
                <a:lnTo>
                  <a:pt x="306990" y="4555"/>
                </a:lnTo>
                <a:lnTo>
                  <a:pt x="29945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878"/>
          <p:cNvSpPr/>
          <p:nvPr/>
        </p:nvSpPr>
        <p:spPr>
          <a:xfrm>
            <a:off x="6895147" y="3797653"/>
            <a:ext cx="925831" cy="145698"/>
          </a:xfrm>
          <a:custGeom>
            <a:avLst/>
            <a:gdLst/>
            <a:ahLst/>
            <a:cxnLst/>
            <a:rect l="0" t="0" r="0" b="0"/>
            <a:pathLst>
              <a:path w="925831" h="145698">
                <a:moveTo>
                  <a:pt x="0" y="145697"/>
                </a:moveTo>
                <a:lnTo>
                  <a:pt x="18203" y="141146"/>
                </a:lnTo>
                <a:lnTo>
                  <a:pt x="25470" y="138853"/>
                </a:lnTo>
                <a:lnTo>
                  <a:pt x="32220" y="136371"/>
                </a:lnTo>
                <a:lnTo>
                  <a:pt x="49563" y="129170"/>
                </a:lnTo>
                <a:lnTo>
                  <a:pt x="124731" y="97765"/>
                </a:lnTo>
                <a:lnTo>
                  <a:pt x="146020" y="90882"/>
                </a:lnTo>
                <a:lnTo>
                  <a:pt x="171641" y="83436"/>
                </a:lnTo>
                <a:lnTo>
                  <a:pt x="200152" y="75615"/>
                </a:lnTo>
                <a:lnTo>
                  <a:pt x="264852" y="59304"/>
                </a:lnTo>
                <a:lnTo>
                  <a:pt x="299440" y="50954"/>
                </a:lnTo>
                <a:lnTo>
                  <a:pt x="328215" y="43483"/>
                </a:lnTo>
                <a:lnTo>
                  <a:pt x="375426" y="30100"/>
                </a:lnTo>
                <a:lnTo>
                  <a:pt x="396969" y="24817"/>
                </a:lnTo>
                <a:lnTo>
                  <a:pt x="417998" y="20343"/>
                </a:lnTo>
                <a:lnTo>
                  <a:pt x="438686" y="16407"/>
                </a:lnTo>
                <a:lnTo>
                  <a:pt x="458192" y="13784"/>
                </a:lnTo>
                <a:lnTo>
                  <a:pt x="476912" y="12035"/>
                </a:lnTo>
                <a:lnTo>
                  <a:pt x="495106" y="10869"/>
                </a:lnTo>
                <a:lnTo>
                  <a:pt x="513903" y="9139"/>
                </a:lnTo>
                <a:lnTo>
                  <a:pt x="552569" y="4677"/>
                </a:lnTo>
                <a:lnTo>
                  <a:pt x="580787" y="3106"/>
                </a:lnTo>
                <a:lnTo>
                  <a:pt x="652780" y="1361"/>
                </a:lnTo>
                <a:lnTo>
                  <a:pt x="843840" y="0"/>
                </a:lnTo>
                <a:lnTo>
                  <a:pt x="866213" y="2520"/>
                </a:lnTo>
                <a:lnTo>
                  <a:pt x="886951" y="5863"/>
                </a:lnTo>
                <a:lnTo>
                  <a:pt x="908384" y="8697"/>
                </a:lnTo>
                <a:lnTo>
                  <a:pt x="913246" y="10549"/>
                </a:lnTo>
                <a:lnTo>
                  <a:pt x="925830" y="171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879"/>
          <p:cNvSpPr/>
          <p:nvPr/>
        </p:nvSpPr>
        <p:spPr>
          <a:xfrm>
            <a:off x="7171850" y="3943350"/>
            <a:ext cx="134778" cy="505778"/>
          </a:xfrm>
          <a:custGeom>
            <a:avLst/>
            <a:gdLst/>
            <a:ahLst/>
            <a:cxnLst/>
            <a:rect l="0" t="0" r="0" b="0"/>
            <a:pathLst>
              <a:path w="134778" h="505778">
                <a:moveTo>
                  <a:pt x="14762" y="0"/>
                </a:moveTo>
                <a:lnTo>
                  <a:pt x="5660" y="4550"/>
                </a:lnTo>
                <a:lnTo>
                  <a:pt x="2980" y="6843"/>
                </a:lnTo>
                <a:lnTo>
                  <a:pt x="1192" y="9325"/>
                </a:lnTo>
                <a:lnTo>
                  <a:pt x="0" y="11931"/>
                </a:lnTo>
                <a:lnTo>
                  <a:pt x="158" y="15574"/>
                </a:lnTo>
                <a:lnTo>
                  <a:pt x="2874" y="24702"/>
                </a:lnTo>
                <a:lnTo>
                  <a:pt x="32512" y="117915"/>
                </a:lnTo>
                <a:lnTo>
                  <a:pt x="42788" y="152905"/>
                </a:lnTo>
                <a:lnTo>
                  <a:pt x="59286" y="214642"/>
                </a:lnTo>
                <a:lnTo>
                  <a:pt x="78048" y="298596"/>
                </a:lnTo>
                <a:lnTo>
                  <a:pt x="95276" y="382264"/>
                </a:lnTo>
                <a:lnTo>
                  <a:pt x="99872" y="407243"/>
                </a:lnTo>
                <a:lnTo>
                  <a:pt x="102934" y="425800"/>
                </a:lnTo>
                <a:lnTo>
                  <a:pt x="105929" y="440077"/>
                </a:lnTo>
                <a:lnTo>
                  <a:pt x="108877" y="451499"/>
                </a:lnTo>
                <a:lnTo>
                  <a:pt x="111796" y="461019"/>
                </a:lnTo>
                <a:lnTo>
                  <a:pt x="115038" y="476677"/>
                </a:lnTo>
                <a:lnTo>
                  <a:pt x="117432" y="489034"/>
                </a:lnTo>
                <a:lnTo>
                  <a:pt x="119404" y="493662"/>
                </a:lnTo>
                <a:lnTo>
                  <a:pt x="121670" y="497701"/>
                </a:lnTo>
                <a:lnTo>
                  <a:pt x="124134" y="500393"/>
                </a:lnTo>
                <a:lnTo>
                  <a:pt x="126730" y="502188"/>
                </a:lnTo>
                <a:lnTo>
                  <a:pt x="134777" y="50577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880"/>
          <p:cNvSpPr/>
          <p:nvPr/>
        </p:nvSpPr>
        <p:spPr>
          <a:xfrm>
            <a:off x="7438849" y="3883342"/>
            <a:ext cx="99236" cy="548641"/>
          </a:xfrm>
          <a:custGeom>
            <a:avLst/>
            <a:gdLst/>
            <a:ahLst/>
            <a:cxnLst/>
            <a:rect l="0" t="0" r="0" b="0"/>
            <a:pathLst>
              <a:path w="99236" h="548641">
                <a:moveTo>
                  <a:pt x="4938" y="0"/>
                </a:moveTo>
                <a:lnTo>
                  <a:pt x="387" y="9102"/>
                </a:lnTo>
                <a:lnTo>
                  <a:pt x="0" y="13688"/>
                </a:lnTo>
                <a:lnTo>
                  <a:pt x="3051" y="30197"/>
                </a:lnTo>
                <a:lnTo>
                  <a:pt x="4100" y="44853"/>
                </a:lnTo>
                <a:lnTo>
                  <a:pt x="6284" y="56572"/>
                </a:lnTo>
                <a:lnTo>
                  <a:pt x="9645" y="71052"/>
                </a:lnTo>
                <a:lnTo>
                  <a:pt x="18460" y="106826"/>
                </a:lnTo>
                <a:lnTo>
                  <a:pt x="28729" y="151301"/>
                </a:lnTo>
                <a:lnTo>
                  <a:pt x="34133" y="186592"/>
                </a:lnTo>
                <a:lnTo>
                  <a:pt x="50842" y="320399"/>
                </a:lnTo>
                <a:lnTo>
                  <a:pt x="56496" y="356475"/>
                </a:lnTo>
                <a:lnTo>
                  <a:pt x="62170" y="389097"/>
                </a:lnTo>
                <a:lnTo>
                  <a:pt x="67857" y="418465"/>
                </a:lnTo>
                <a:lnTo>
                  <a:pt x="79257" y="471417"/>
                </a:lnTo>
                <a:lnTo>
                  <a:pt x="84011" y="490491"/>
                </a:lnTo>
                <a:lnTo>
                  <a:pt x="88134" y="505111"/>
                </a:lnTo>
                <a:lnTo>
                  <a:pt x="91834" y="516763"/>
                </a:lnTo>
                <a:lnTo>
                  <a:pt x="94302" y="525484"/>
                </a:lnTo>
                <a:lnTo>
                  <a:pt x="95946" y="532250"/>
                </a:lnTo>
                <a:lnTo>
                  <a:pt x="99235" y="5486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41) 6/13 x 4/9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MARTPenAnnotation854"/>
          <p:cNvSpPr/>
          <p:nvPr/>
        </p:nvSpPr>
        <p:spPr>
          <a:xfrm>
            <a:off x="4727104" y="2683297"/>
            <a:ext cx="586716" cy="514193"/>
          </a:xfrm>
          <a:custGeom>
            <a:avLst/>
            <a:gdLst/>
            <a:ahLst/>
            <a:cxnLst/>
            <a:rect l="0" t="0" r="0" b="0"/>
            <a:pathLst>
              <a:path w="586716" h="514193">
                <a:moveTo>
                  <a:pt x="367818" y="8467"/>
                </a:moveTo>
                <a:lnTo>
                  <a:pt x="360437" y="1087"/>
                </a:lnTo>
                <a:lnTo>
                  <a:pt x="350497" y="248"/>
                </a:lnTo>
                <a:lnTo>
                  <a:pt x="330936" y="0"/>
                </a:lnTo>
                <a:lnTo>
                  <a:pt x="314655" y="1870"/>
                </a:lnTo>
                <a:lnTo>
                  <a:pt x="246656" y="11698"/>
                </a:lnTo>
                <a:lnTo>
                  <a:pt x="231799" y="13479"/>
                </a:lnTo>
                <a:lnTo>
                  <a:pt x="219988" y="14666"/>
                </a:lnTo>
                <a:lnTo>
                  <a:pt x="209258" y="16410"/>
                </a:lnTo>
                <a:lnTo>
                  <a:pt x="199246" y="18525"/>
                </a:lnTo>
                <a:lnTo>
                  <a:pt x="189714" y="20888"/>
                </a:lnTo>
                <a:lnTo>
                  <a:pt x="144443" y="33314"/>
                </a:lnTo>
                <a:lnTo>
                  <a:pt x="130319" y="38367"/>
                </a:lnTo>
                <a:lnTo>
                  <a:pt x="118045" y="43641"/>
                </a:lnTo>
                <a:lnTo>
                  <a:pt x="107005" y="49061"/>
                </a:lnTo>
                <a:lnTo>
                  <a:pt x="89659" y="55084"/>
                </a:lnTo>
                <a:lnTo>
                  <a:pt x="76552" y="58713"/>
                </a:lnTo>
                <a:lnTo>
                  <a:pt x="67551" y="63502"/>
                </a:lnTo>
                <a:lnTo>
                  <a:pt x="50982" y="77145"/>
                </a:lnTo>
                <a:lnTo>
                  <a:pt x="39274" y="88497"/>
                </a:lnTo>
                <a:lnTo>
                  <a:pt x="37346" y="92301"/>
                </a:lnTo>
                <a:lnTo>
                  <a:pt x="34252" y="107013"/>
                </a:lnTo>
                <a:lnTo>
                  <a:pt x="33999" y="108454"/>
                </a:lnTo>
                <a:lnTo>
                  <a:pt x="34782" y="110368"/>
                </a:lnTo>
                <a:lnTo>
                  <a:pt x="40435" y="117612"/>
                </a:lnTo>
                <a:lnTo>
                  <a:pt x="45467" y="123016"/>
                </a:lnTo>
                <a:lnTo>
                  <a:pt x="63302" y="134247"/>
                </a:lnTo>
                <a:lnTo>
                  <a:pt x="79577" y="142785"/>
                </a:lnTo>
                <a:lnTo>
                  <a:pt x="95511" y="151347"/>
                </a:lnTo>
                <a:lnTo>
                  <a:pt x="103283" y="157060"/>
                </a:lnTo>
                <a:lnTo>
                  <a:pt x="112404" y="160869"/>
                </a:lnTo>
                <a:lnTo>
                  <a:pt x="125152" y="165314"/>
                </a:lnTo>
                <a:lnTo>
                  <a:pt x="175316" y="181584"/>
                </a:lnTo>
                <a:lnTo>
                  <a:pt x="192092" y="187961"/>
                </a:lnTo>
                <a:lnTo>
                  <a:pt x="205897" y="193970"/>
                </a:lnTo>
                <a:lnTo>
                  <a:pt x="218384" y="199815"/>
                </a:lnTo>
                <a:lnTo>
                  <a:pt x="232823" y="205589"/>
                </a:lnTo>
                <a:lnTo>
                  <a:pt x="247812" y="211329"/>
                </a:lnTo>
                <a:lnTo>
                  <a:pt x="260825" y="217056"/>
                </a:lnTo>
                <a:lnTo>
                  <a:pt x="287962" y="230186"/>
                </a:lnTo>
                <a:lnTo>
                  <a:pt x="298388" y="236290"/>
                </a:lnTo>
                <a:lnTo>
                  <a:pt x="309149" y="243216"/>
                </a:lnTo>
                <a:lnTo>
                  <a:pt x="349244" y="270314"/>
                </a:lnTo>
                <a:lnTo>
                  <a:pt x="367183" y="284864"/>
                </a:lnTo>
                <a:lnTo>
                  <a:pt x="382776" y="298951"/>
                </a:lnTo>
                <a:lnTo>
                  <a:pt x="392881" y="308386"/>
                </a:lnTo>
                <a:lnTo>
                  <a:pt x="400547" y="320835"/>
                </a:lnTo>
                <a:lnTo>
                  <a:pt x="408082" y="336845"/>
                </a:lnTo>
                <a:lnTo>
                  <a:pt x="417781" y="356661"/>
                </a:lnTo>
                <a:lnTo>
                  <a:pt x="421129" y="365374"/>
                </a:lnTo>
                <a:lnTo>
                  <a:pt x="424849" y="380135"/>
                </a:lnTo>
                <a:lnTo>
                  <a:pt x="426503" y="393046"/>
                </a:lnTo>
                <a:lnTo>
                  <a:pt x="426944" y="399155"/>
                </a:lnTo>
                <a:lnTo>
                  <a:pt x="425333" y="406086"/>
                </a:lnTo>
                <a:lnTo>
                  <a:pt x="418463" y="421407"/>
                </a:lnTo>
                <a:lnTo>
                  <a:pt x="412986" y="436996"/>
                </a:lnTo>
                <a:lnTo>
                  <a:pt x="409165" y="444352"/>
                </a:lnTo>
                <a:lnTo>
                  <a:pt x="406813" y="447647"/>
                </a:lnTo>
                <a:lnTo>
                  <a:pt x="399119" y="453849"/>
                </a:lnTo>
                <a:lnTo>
                  <a:pt x="384077" y="462695"/>
                </a:lnTo>
                <a:lnTo>
                  <a:pt x="370096" y="471349"/>
                </a:lnTo>
                <a:lnTo>
                  <a:pt x="366479" y="474217"/>
                </a:lnTo>
                <a:lnTo>
                  <a:pt x="354840" y="479945"/>
                </a:lnTo>
                <a:lnTo>
                  <a:pt x="314984" y="495934"/>
                </a:lnTo>
                <a:lnTo>
                  <a:pt x="302115" y="500133"/>
                </a:lnTo>
                <a:lnTo>
                  <a:pt x="288773" y="503885"/>
                </a:lnTo>
                <a:lnTo>
                  <a:pt x="275117" y="507338"/>
                </a:lnTo>
                <a:lnTo>
                  <a:pt x="264107" y="509640"/>
                </a:lnTo>
                <a:lnTo>
                  <a:pt x="246794" y="512199"/>
                </a:lnTo>
                <a:lnTo>
                  <a:pt x="232843" y="512881"/>
                </a:lnTo>
                <a:lnTo>
                  <a:pt x="178918" y="513841"/>
                </a:lnTo>
                <a:lnTo>
                  <a:pt x="119587" y="514192"/>
                </a:lnTo>
                <a:lnTo>
                  <a:pt x="105176" y="512305"/>
                </a:lnTo>
                <a:lnTo>
                  <a:pt x="89853" y="509142"/>
                </a:lnTo>
                <a:lnTo>
                  <a:pt x="73923" y="505128"/>
                </a:lnTo>
                <a:lnTo>
                  <a:pt x="62350" y="501499"/>
                </a:lnTo>
                <a:lnTo>
                  <a:pt x="46953" y="494928"/>
                </a:lnTo>
                <a:lnTo>
                  <a:pt x="28378" y="485873"/>
                </a:lnTo>
                <a:lnTo>
                  <a:pt x="24367" y="482948"/>
                </a:lnTo>
                <a:lnTo>
                  <a:pt x="21693" y="480045"/>
                </a:lnTo>
                <a:lnTo>
                  <a:pt x="16818" y="473328"/>
                </a:lnTo>
                <a:lnTo>
                  <a:pt x="8300" y="463992"/>
                </a:lnTo>
                <a:lnTo>
                  <a:pt x="5267" y="458836"/>
                </a:lnTo>
                <a:lnTo>
                  <a:pt x="1897" y="448026"/>
                </a:lnTo>
                <a:lnTo>
                  <a:pt x="0" y="435781"/>
                </a:lnTo>
                <a:lnTo>
                  <a:pt x="1638" y="431456"/>
                </a:lnTo>
                <a:lnTo>
                  <a:pt x="13046" y="416267"/>
                </a:lnTo>
                <a:lnTo>
                  <a:pt x="27539" y="400654"/>
                </a:lnTo>
                <a:lnTo>
                  <a:pt x="39241" y="389572"/>
                </a:lnTo>
                <a:lnTo>
                  <a:pt x="57208" y="378351"/>
                </a:lnTo>
                <a:lnTo>
                  <a:pt x="78956" y="365265"/>
                </a:lnTo>
                <a:lnTo>
                  <a:pt x="89519" y="359680"/>
                </a:lnTo>
                <a:lnTo>
                  <a:pt x="99418" y="355004"/>
                </a:lnTo>
                <a:lnTo>
                  <a:pt x="117084" y="347269"/>
                </a:lnTo>
                <a:lnTo>
                  <a:pt x="131286" y="340656"/>
                </a:lnTo>
                <a:lnTo>
                  <a:pt x="146488" y="334542"/>
                </a:lnTo>
                <a:lnTo>
                  <a:pt x="154542" y="331578"/>
                </a:lnTo>
                <a:lnTo>
                  <a:pt x="193183" y="318305"/>
                </a:lnTo>
                <a:lnTo>
                  <a:pt x="208532" y="312181"/>
                </a:lnTo>
                <a:lnTo>
                  <a:pt x="224480" y="305240"/>
                </a:lnTo>
                <a:lnTo>
                  <a:pt x="240827" y="297756"/>
                </a:lnTo>
                <a:lnTo>
                  <a:pt x="254583" y="291814"/>
                </a:lnTo>
                <a:lnTo>
                  <a:pt x="266610" y="286900"/>
                </a:lnTo>
                <a:lnTo>
                  <a:pt x="287594" y="278901"/>
                </a:lnTo>
                <a:lnTo>
                  <a:pt x="306445" y="272170"/>
                </a:lnTo>
                <a:lnTo>
                  <a:pt x="316425" y="269042"/>
                </a:lnTo>
                <a:lnTo>
                  <a:pt x="337674" y="263026"/>
                </a:lnTo>
                <a:lnTo>
                  <a:pt x="349627" y="258183"/>
                </a:lnTo>
                <a:lnTo>
                  <a:pt x="362358" y="252097"/>
                </a:lnTo>
                <a:lnTo>
                  <a:pt x="375608" y="245182"/>
                </a:lnTo>
                <a:lnTo>
                  <a:pt x="388251" y="239620"/>
                </a:lnTo>
                <a:lnTo>
                  <a:pt x="400490" y="234959"/>
                </a:lnTo>
                <a:lnTo>
                  <a:pt x="412459" y="230899"/>
                </a:lnTo>
                <a:lnTo>
                  <a:pt x="438459" y="221309"/>
                </a:lnTo>
                <a:lnTo>
                  <a:pt x="463984" y="211649"/>
                </a:lnTo>
                <a:lnTo>
                  <a:pt x="484853" y="204180"/>
                </a:lnTo>
                <a:lnTo>
                  <a:pt x="501114" y="195146"/>
                </a:lnTo>
                <a:lnTo>
                  <a:pt x="518438" y="181890"/>
                </a:lnTo>
                <a:lnTo>
                  <a:pt x="527153" y="175079"/>
                </a:lnTo>
                <a:lnTo>
                  <a:pt x="542770" y="165890"/>
                </a:lnTo>
                <a:lnTo>
                  <a:pt x="553842" y="160031"/>
                </a:lnTo>
                <a:lnTo>
                  <a:pt x="567653" y="146631"/>
                </a:lnTo>
                <a:lnTo>
                  <a:pt x="580458" y="130834"/>
                </a:lnTo>
                <a:lnTo>
                  <a:pt x="586150" y="120638"/>
                </a:lnTo>
                <a:lnTo>
                  <a:pt x="586715" y="115633"/>
                </a:lnTo>
                <a:lnTo>
                  <a:pt x="584803" y="104991"/>
                </a:lnTo>
                <a:lnTo>
                  <a:pt x="582960" y="101392"/>
                </a:lnTo>
                <a:lnTo>
                  <a:pt x="580778" y="98992"/>
                </a:lnTo>
                <a:lnTo>
                  <a:pt x="565538" y="87995"/>
                </a:lnTo>
                <a:lnTo>
                  <a:pt x="549038" y="76198"/>
                </a:lnTo>
                <a:lnTo>
                  <a:pt x="535355" y="67780"/>
                </a:lnTo>
                <a:lnTo>
                  <a:pt x="520385" y="63404"/>
                </a:lnTo>
                <a:lnTo>
                  <a:pt x="505158" y="60506"/>
                </a:lnTo>
                <a:lnTo>
                  <a:pt x="492041" y="56043"/>
                </a:lnTo>
                <a:lnTo>
                  <a:pt x="481113" y="54472"/>
                </a:lnTo>
                <a:lnTo>
                  <a:pt x="467160" y="53425"/>
                </a:lnTo>
                <a:lnTo>
                  <a:pt x="451191" y="52727"/>
                </a:lnTo>
                <a:lnTo>
                  <a:pt x="415668" y="51951"/>
                </a:lnTo>
                <a:lnTo>
                  <a:pt x="144933" y="513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855"/>
          <p:cNvSpPr/>
          <p:nvPr/>
        </p:nvSpPr>
        <p:spPr>
          <a:xfrm>
            <a:off x="4477702" y="3347220"/>
            <a:ext cx="1105853" cy="47491"/>
          </a:xfrm>
          <a:custGeom>
            <a:avLst/>
            <a:gdLst/>
            <a:ahLst/>
            <a:cxnLst/>
            <a:rect l="0" t="0" r="0" b="0"/>
            <a:pathLst>
              <a:path w="1105853" h="47491">
                <a:moveTo>
                  <a:pt x="0" y="47490"/>
                </a:moveTo>
                <a:lnTo>
                  <a:pt x="74116" y="47490"/>
                </a:lnTo>
                <a:lnTo>
                  <a:pt x="81796" y="46537"/>
                </a:lnTo>
                <a:lnTo>
                  <a:pt x="87868" y="44950"/>
                </a:lnTo>
                <a:lnTo>
                  <a:pt x="92869" y="42939"/>
                </a:lnTo>
                <a:lnTo>
                  <a:pt x="99060" y="41598"/>
                </a:lnTo>
                <a:lnTo>
                  <a:pt x="106045" y="40704"/>
                </a:lnTo>
                <a:lnTo>
                  <a:pt x="113560" y="40109"/>
                </a:lnTo>
                <a:lnTo>
                  <a:pt x="123331" y="38759"/>
                </a:lnTo>
                <a:lnTo>
                  <a:pt x="146889" y="34719"/>
                </a:lnTo>
                <a:lnTo>
                  <a:pt x="156981" y="33261"/>
                </a:lnTo>
                <a:lnTo>
                  <a:pt x="165614" y="32289"/>
                </a:lnTo>
                <a:lnTo>
                  <a:pt x="191946" y="30921"/>
                </a:lnTo>
                <a:lnTo>
                  <a:pt x="215802" y="29648"/>
                </a:lnTo>
                <a:lnTo>
                  <a:pt x="248630" y="25908"/>
                </a:lnTo>
                <a:lnTo>
                  <a:pt x="263861" y="24529"/>
                </a:lnTo>
                <a:lnTo>
                  <a:pt x="277825" y="23610"/>
                </a:lnTo>
                <a:lnTo>
                  <a:pt x="290944" y="22997"/>
                </a:lnTo>
                <a:lnTo>
                  <a:pt x="328381" y="19777"/>
                </a:lnTo>
                <a:lnTo>
                  <a:pt x="350366" y="17584"/>
                </a:lnTo>
                <a:lnTo>
                  <a:pt x="430673" y="12608"/>
                </a:lnTo>
                <a:lnTo>
                  <a:pt x="520976" y="8174"/>
                </a:lnTo>
                <a:lnTo>
                  <a:pt x="609658" y="4726"/>
                </a:lnTo>
                <a:lnTo>
                  <a:pt x="672915" y="543"/>
                </a:lnTo>
                <a:lnTo>
                  <a:pt x="728645" y="0"/>
                </a:lnTo>
                <a:lnTo>
                  <a:pt x="1105852" y="462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56"/>
          <p:cNvSpPr/>
          <p:nvPr/>
        </p:nvSpPr>
        <p:spPr>
          <a:xfrm>
            <a:off x="4554854" y="3523419"/>
            <a:ext cx="393931" cy="376950"/>
          </a:xfrm>
          <a:custGeom>
            <a:avLst/>
            <a:gdLst/>
            <a:ahLst/>
            <a:cxnLst/>
            <a:rect l="0" t="0" r="0" b="0"/>
            <a:pathLst>
              <a:path w="393931" h="376950">
                <a:moveTo>
                  <a:pt x="0" y="77031"/>
                </a:moveTo>
                <a:lnTo>
                  <a:pt x="0" y="54888"/>
                </a:lnTo>
                <a:lnTo>
                  <a:pt x="953" y="52744"/>
                </a:lnTo>
                <a:lnTo>
                  <a:pt x="4551" y="47821"/>
                </a:lnTo>
                <a:lnTo>
                  <a:pt x="6844" y="46128"/>
                </a:lnTo>
                <a:lnTo>
                  <a:pt x="17480" y="40887"/>
                </a:lnTo>
                <a:lnTo>
                  <a:pt x="24988" y="35790"/>
                </a:lnTo>
                <a:lnTo>
                  <a:pt x="33804" y="29534"/>
                </a:lnTo>
                <a:lnTo>
                  <a:pt x="41586" y="24411"/>
                </a:lnTo>
                <a:lnTo>
                  <a:pt x="48679" y="20044"/>
                </a:lnTo>
                <a:lnTo>
                  <a:pt x="55313" y="16179"/>
                </a:lnTo>
                <a:lnTo>
                  <a:pt x="62593" y="13603"/>
                </a:lnTo>
                <a:lnTo>
                  <a:pt x="70304" y="11886"/>
                </a:lnTo>
                <a:lnTo>
                  <a:pt x="78302" y="10740"/>
                </a:lnTo>
                <a:lnTo>
                  <a:pt x="85539" y="9025"/>
                </a:lnTo>
                <a:lnTo>
                  <a:pt x="92269" y="6928"/>
                </a:lnTo>
                <a:lnTo>
                  <a:pt x="98660" y="4578"/>
                </a:lnTo>
                <a:lnTo>
                  <a:pt x="105778" y="3012"/>
                </a:lnTo>
                <a:lnTo>
                  <a:pt x="113382" y="1967"/>
                </a:lnTo>
                <a:lnTo>
                  <a:pt x="121309" y="1271"/>
                </a:lnTo>
                <a:lnTo>
                  <a:pt x="128498" y="806"/>
                </a:lnTo>
                <a:lnTo>
                  <a:pt x="141565" y="291"/>
                </a:lnTo>
                <a:lnTo>
                  <a:pt x="182386" y="0"/>
                </a:lnTo>
                <a:lnTo>
                  <a:pt x="194934" y="912"/>
                </a:lnTo>
                <a:lnTo>
                  <a:pt x="205204" y="2473"/>
                </a:lnTo>
                <a:lnTo>
                  <a:pt x="213955" y="4465"/>
                </a:lnTo>
                <a:lnTo>
                  <a:pt x="221694" y="6746"/>
                </a:lnTo>
                <a:lnTo>
                  <a:pt x="228759" y="9220"/>
                </a:lnTo>
                <a:lnTo>
                  <a:pt x="240736" y="14508"/>
                </a:lnTo>
                <a:lnTo>
                  <a:pt x="249234" y="20033"/>
                </a:lnTo>
                <a:lnTo>
                  <a:pt x="251881" y="22840"/>
                </a:lnTo>
                <a:lnTo>
                  <a:pt x="253646" y="25663"/>
                </a:lnTo>
                <a:lnTo>
                  <a:pt x="255607" y="31341"/>
                </a:lnTo>
                <a:lnTo>
                  <a:pt x="256478" y="37039"/>
                </a:lnTo>
                <a:lnTo>
                  <a:pt x="255758" y="39892"/>
                </a:lnTo>
                <a:lnTo>
                  <a:pt x="252418" y="45602"/>
                </a:lnTo>
                <a:lnTo>
                  <a:pt x="245219" y="53855"/>
                </a:lnTo>
                <a:lnTo>
                  <a:pt x="235669" y="62920"/>
                </a:lnTo>
                <a:lnTo>
                  <a:pt x="225075" y="70124"/>
                </a:lnTo>
                <a:lnTo>
                  <a:pt x="214016" y="76501"/>
                </a:lnTo>
                <a:lnTo>
                  <a:pt x="208400" y="79535"/>
                </a:lnTo>
                <a:lnTo>
                  <a:pt x="182293" y="92907"/>
                </a:lnTo>
                <a:lnTo>
                  <a:pt x="173916" y="96187"/>
                </a:lnTo>
                <a:lnTo>
                  <a:pt x="166427" y="98374"/>
                </a:lnTo>
                <a:lnTo>
                  <a:pt x="159529" y="99832"/>
                </a:lnTo>
                <a:lnTo>
                  <a:pt x="149324" y="103992"/>
                </a:lnTo>
                <a:lnTo>
                  <a:pt x="138225" y="111689"/>
                </a:lnTo>
                <a:lnTo>
                  <a:pt x="135013" y="114424"/>
                </a:lnTo>
                <a:lnTo>
                  <a:pt x="130966" y="116247"/>
                </a:lnTo>
                <a:lnTo>
                  <a:pt x="119980" y="118813"/>
                </a:lnTo>
                <a:lnTo>
                  <a:pt x="120944" y="119173"/>
                </a:lnTo>
                <a:lnTo>
                  <a:pt x="131858" y="119573"/>
                </a:lnTo>
                <a:lnTo>
                  <a:pt x="158934" y="119751"/>
                </a:lnTo>
                <a:lnTo>
                  <a:pt x="171679" y="120751"/>
                </a:lnTo>
                <a:lnTo>
                  <a:pt x="183033" y="122370"/>
                </a:lnTo>
                <a:lnTo>
                  <a:pt x="193460" y="124402"/>
                </a:lnTo>
                <a:lnTo>
                  <a:pt x="202316" y="126709"/>
                </a:lnTo>
                <a:lnTo>
                  <a:pt x="210124" y="129199"/>
                </a:lnTo>
                <a:lnTo>
                  <a:pt x="217236" y="131812"/>
                </a:lnTo>
                <a:lnTo>
                  <a:pt x="225787" y="133554"/>
                </a:lnTo>
                <a:lnTo>
                  <a:pt x="235297" y="134715"/>
                </a:lnTo>
                <a:lnTo>
                  <a:pt x="245447" y="135490"/>
                </a:lnTo>
                <a:lnTo>
                  <a:pt x="257929" y="138863"/>
                </a:lnTo>
                <a:lnTo>
                  <a:pt x="271966" y="143970"/>
                </a:lnTo>
                <a:lnTo>
                  <a:pt x="298991" y="155359"/>
                </a:lnTo>
                <a:lnTo>
                  <a:pt x="317353" y="163596"/>
                </a:lnTo>
                <a:lnTo>
                  <a:pt x="338400" y="173588"/>
                </a:lnTo>
                <a:lnTo>
                  <a:pt x="344663" y="177597"/>
                </a:lnTo>
                <a:lnTo>
                  <a:pt x="356701" y="187132"/>
                </a:lnTo>
                <a:lnTo>
                  <a:pt x="363531" y="193294"/>
                </a:lnTo>
                <a:lnTo>
                  <a:pt x="378740" y="207761"/>
                </a:lnTo>
                <a:lnTo>
                  <a:pt x="383938" y="214666"/>
                </a:lnTo>
                <a:lnTo>
                  <a:pt x="387404" y="221175"/>
                </a:lnTo>
                <a:lnTo>
                  <a:pt x="391255" y="232535"/>
                </a:lnTo>
                <a:lnTo>
                  <a:pt x="392966" y="240759"/>
                </a:lnTo>
                <a:lnTo>
                  <a:pt x="393727" y="250129"/>
                </a:lnTo>
                <a:lnTo>
                  <a:pt x="393930" y="255294"/>
                </a:lnTo>
                <a:lnTo>
                  <a:pt x="392160" y="259691"/>
                </a:lnTo>
                <a:lnTo>
                  <a:pt x="389076" y="263574"/>
                </a:lnTo>
                <a:lnTo>
                  <a:pt x="381520" y="271381"/>
                </a:lnTo>
                <a:lnTo>
                  <a:pt x="374987" y="281201"/>
                </a:lnTo>
                <a:lnTo>
                  <a:pt x="366369" y="289376"/>
                </a:lnTo>
                <a:lnTo>
                  <a:pt x="355236" y="297136"/>
                </a:lnTo>
                <a:lnTo>
                  <a:pt x="340763" y="306935"/>
                </a:lnTo>
                <a:lnTo>
                  <a:pt x="332903" y="311263"/>
                </a:lnTo>
                <a:lnTo>
                  <a:pt x="324805" y="315100"/>
                </a:lnTo>
                <a:lnTo>
                  <a:pt x="316549" y="318611"/>
                </a:lnTo>
                <a:lnTo>
                  <a:pt x="308188" y="321904"/>
                </a:lnTo>
                <a:lnTo>
                  <a:pt x="291278" y="328104"/>
                </a:lnTo>
                <a:lnTo>
                  <a:pt x="278006" y="332042"/>
                </a:lnTo>
                <a:lnTo>
                  <a:pt x="226729" y="345735"/>
                </a:lnTo>
                <a:lnTo>
                  <a:pt x="161279" y="362418"/>
                </a:lnTo>
                <a:lnTo>
                  <a:pt x="150382" y="364444"/>
                </a:lnTo>
                <a:lnTo>
                  <a:pt x="140260" y="365794"/>
                </a:lnTo>
                <a:lnTo>
                  <a:pt x="130654" y="366695"/>
                </a:lnTo>
                <a:lnTo>
                  <a:pt x="120440" y="368248"/>
                </a:lnTo>
                <a:lnTo>
                  <a:pt x="109822" y="370235"/>
                </a:lnTo>
                <a:lnTo>
                  <a:pt x="98932" y="372513"/>
                </a:lnTo>
                <a:lnTo>
                  <a:pt x="89767" y="374031"/>
                </a:lnTo>
                <a:lnTo>
                  <a:pt x="81753" y="375043"/>
                </a:lnTo>
                <a:lnTo>
                  <a:pt x="74504" y="375718"/>
                </a:lnTo>
                <a:lnTo>
                  <a:pt x="64910" y="376168"/>
                </a:lnTo>
                <a:lnTo>
                  <a:pt x="32462" y="376801"/>
                </a:lnTo>
                <a:lnTo>
                  <a:pt x="19826" y="376949"/>
                </a:lnTo>
                <a:lnTo>
                  <a:pt x="15122" y="376037"/>
                </a:lnTo>
                <a:lnTo>
                  <a:pt x="3270" y="370268"/>
                </a:lnTo>
                <a:lnTo>
                  <a:pt x="0" y="36849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57"/>
          <p:cNvSpPr/>
          <p:nvPr/>
        </p:nvSpPr>
        <p:spPr>
          <a:xfrm>
            <a:off x="4970645" y="3480703"/>
            <a:ext cx="407171" cy="368350"/>
          </a:xfrm>
          <a:custGeom>
            <a:avLst/>
            <a:gdLst/>
            <a:ahLst/>
            <a:cxnLst/>
            <a:rect l="0" t="0" r="0" b="0"/>
            <a:pathLst>
              <a:path w="407171" h="368350">
                <a:moveTo>
                  <a:pt x="381452" y="85457"/>
                </a:moveTo>
                <a:lnTo>
                  <a:pt x="372350" y="76355"/>
                </a:lnTo>
                <a:lnTo>
                  <a:pt x="365859" y="70816"/>
                </a:lnTo>
                <a:lnTo>
                  <a:pt x="348487" y="57042"/>
                </a:lnTo>
                <a:lnTo>
                  <a:pt x="339473" y="50321"/>
                </a:lnTo>
                <a:lnTo>
                  <a:pt x="321837" y="37773"/>
                </a:lnTo>
                <a:lnTo>
                  <a:pt x="312181" y="32713"/>
                </a:lnTo>
                <a:lnTo>
                  <a:pt x="301934" y="28387"/>
                </a:lnTo>
                <a:lnTo>
                  <a:pt x="291293" y="24550"/>
                </a:lnTo>
                <a:lnTo>
                  <a:pt x="280388" y="20087"/>
                </a:lnTo>
                <a:lnTo>
                  <a:pt x="269309" y="15207"/>
                </a:lnTo>
                <a:lnTo>
                  <a:pt x="258112" y="10049"/>
                </a:lnTo>
                <a:lnTo>
                  <a:pt x="247791" y="6610"/>
                </a:lnTo>
                <a:lnTo>
                  <a:pt x="238052" y="4317"/>
                </a:lnTo>
                <a:lnTo>
                  <a:pt x="228702" y="2789"/>
                </a:lnTo>
                <a:lnTo>
                  <a:pt x="220564" y="1770"/>
                </a:lnTo>
                <a:lnTo>
                  <a:pt x="213233" y="1090"/>
                </a:lnTo>
                <a:lnTo>
                  <a:pt x="206441" y="637"/>
                </a:lnTo>
                <a:lnTo>
                  <a:pt x="199056" y="335"/>
                </a:lnTo>
                <a:lnTo>
                  <a:pt x="183229" y="0"/>
                </a:lnTo>
                <a:lnTo>
                  <a:pt x="175961" y="863"/>
                </a:lnTo>
                <a:lnTo>
                  <a:pt x="169211" y="2391"/>
                </a:lnTo>
                <a:lnTo>
                  <a:pt x="155678" y="6629"/>
                </a:lnTo>
                <a:lnTo>
                  <a:pt x="140138" y="11687"/>
                </a:lnTo>
                <a:lnTo>
                  <a:pt x="129135" y="14369"/>
                </a:lnTo>
                <a:lnTo>
                  <a:pt x="116086" y="17110"/>
                </a:lnTo>
                <a:lnTo>
                  <a:pt x="101672" y="19890"/>
                </a:lnTo>
                <a:lnTo>
                  <a:pt x="90156" y="23648"/>
                </a:lnTo>
                <a:lnTo>
                  <a:pt x="80575" y="28058"/>
                </a:lnTo>
                <a:lnTo>
                  <a:pt x="72282" y="32903"/>
                </a:lnTo>
                <a:lnTo>
                  <a:pt x="57988" y="40827"/>
                </a:lnTo>
                <a:lnTo>
                  <a:pt x="39231" y="50643"/>
                </a:lnTo>
                <a:lnTo>
                  <a:pt x="27424" y="57601"/>
                </a:lnTo>
                <a:lnTo>
                  <a:pt x="15826" y="67044"/>
                </a:lnTo>
                <a:lnTo>
                  <a:pt x="9402" y="75051"/>
                </a:lnTo>
                <a:lnTo>
                  <a:pt x="727" y="92503"/>
                </a:lnTo>
                <a:lnTo>
                  <a:pt x="0" y="97774"/>
                </a:lnTo>
                <a:lnTo>
                  <a:pt x="1733" y="108711"/>
                </a:lnTo>
                <a:lnTo>
                  <a:pt x="3138" y="117382"/>
                </a:lnTo>
                <a:lnTo>
                  <a:pt x="3513" y="121028"/>
                </a:lnTo>
                <a:lnTo>
                  <a:pt x="5667" y="125363"/>
                </a:lnTo>
                <a:lnTo>
                  <a:pt x="13142" y="135260"/>
                </a:lnTo>
                <a:lnTo>
                  <a:pt x="20274" y="143469"/>
                </a:lnTo>
                <a:lnTo>
                  <a:pt x="27571" y="150292"/>
                </a:lnTo>
                <a:lnTo>
                  <a:pt x="37164" y="156500"/>
                </a:lnTo>
                <a:lnTo>
                  <a:pt x="47778" y="159894"/>
                </a:lnTo>
                <a:lnTo>
                  <a:pt x="59797" y="162355"/>
                </a:lnTo>
                <a:lnTo>
                  <a:pt x="67003" y="164345"/>
                </a:lnTo>
                <a:lnTo>
                  <a:pt x="74664" y="166623"/>
                </a:lnTo>
                <a:lnTo>
                  <a:pt x="82629" y="168143"/>
                </a:lnTo>
                <a:lnTo>
                  <a:pt x="90797" y="169156"/>
                </a:lnTo>
                <a:lnTo>
                  <a:pt x="99099" y="169831"/>
                </a:lnTo>
                <a:lnTo>
                  <a:pt x="109397" y="170281"/>
                </a:lnTo>
                <a:lnTo>
                  <a:pt x="133539" y="170781"/>
                </a:lnTo>
                <a:lnTo>
                  <a:pt x="146644" y="169962"/>
                </a:lnTo>
                <a:lnTo>
                  <a:pt x="160144" y="168464"/>
                </a:lnTo>
                <a:lnTo>
                  <a:pt x="173905" y="166512"/>
                </a:lnTo>
                <a:lnTo>
                  <a:pt x="185937" y="165211"/>
                </a:lnTo>
                <a:lnTo>
                  <a:pt x="196817" y="164344"/>
                </a:lnTo>
                <a:lnTo>
                  <a:pt x="206927" y="163766"/>
                </a:lnTo>
                <a:lnTo>
                  <a:pt x="217477" y="161475"/>
                </a:lnTo>
                <a:lnTo>
                  <a:pt x="228320" y="158043"/>
                </a:lnTo>
                <a:lnTo>
                  <a:pt x="239360" y="153850"/>
                </a:lnTo>
                <a:lnTo>
                  <a:pt x="247671" y="150102"/>
                </a:lnTo>
                <a:lnTo>
                  <a:pt x="259447" y="143398"/>
                </a:lnTo>
                <a:lnTo>
                  <a:pt x="270395" y="134703"/>
                </a:lnTo>
                <a:lnTo>
                  <a:pt x="275982" y="129718"/>
                </a:lnTo>
                <a:lnTo>
                  <a:pt x="281611" y="122584"/>
                </a:lnTo>
                <a:lnTo>
                  <a:pt x="287269" y="114018"/>
                </a:lnTo>
                <a:lnTo>
                  <a:pt x="292946" y="104498"/>
                </a:lnTo>
                <a:lnTo>
                  <a:pt x="296731" y="96246"/>
                </a:lnTo>
                <a:lnTo>
                  <a:pt x="299253" y="88839"/>
                </a:lnTo>
                <a:lnTo>
                  <a:pt x="300935" y="81997"/>
                </a:lnTo>
                <a:lnTo>
                  <a:pt x="302057" y="74578"/>
                </a:lnTo>
                <a:lnTo>
                  <a:pt x="302805" y="66774"/>
                </a:lnTo>
                <a:lnTo>
                  <a:pt x="304004" y="47370"/>
                </a:lnTo>
                <a:lnTo>
                  <a:pt x="303150" y="47683"/>
                </a:lnTo>
                <a:lnTo>
                  <a:pt x="299661" y="53111"/>
                </a:lnTo>
                <a:lnTo>
                  <a:pt x="297476" y="61873"/>
                </a:lnTo>
                <a:lnTo>
                  <a:pt x="296504" y="73070"/>
                </a:lnTo>
                <a:lnTo>
                  <a:pt x="296245" y="80056"/>
                </a:lnTo>
                <a:lnTo>
                  <a:pt x="296072" y="87571"/>
                </a:lnTo>
                <a:lnTo>
                  <a:pt x="298815" y="103059"/>
                </a:lnTo>
                <a:lnTo>
                  <a:pt x="303500" y="123861"/>
                </a:lnTo>
                <a:lnTo>
                  <a:pt x="315374" y="171105"/>
                </a:lnTo>
                <a:lnTo>
                  <a:pt x="327002" y="214328"/>
                </a:lnTo>
                <a:lnTo>
                  <a:pt x="332769" y="232331"/>
                </a:lnTo>
                <a:lnTo>
                  <a:pt x="338519" y="248143"/>
                </a:lnTo>
                <a:lnTo>
                  <a:pt x="344258" y="262494"/>
                </a:lnTo>
                <a:lnTo>
                  <a:pt x="353174" y="283520"/>
                </a:lnTo>
                <a:lnTo>
                  <a:pt x="356885" y="291794"/>
                </a:lnTo>
                <a:lnTo>
                  <a:pt x="362216" y="302072"/>
                </a:lnTo>
                <a:lnTo>
                  <a:pt x="375760" y="326193"/>
                </a:lnTo>
                <a:lnTo>
                  <a:pt x="381468" y="335483"/>
                </a:lnTo>
                <a:lnTo>
                  <a:pt x="386225" y="342628"/>
                </a:lnTo>
                <a:lnTo>
                  <a:pt x="393098" y="353107"/>
                </a:lnTo>
                <a:lnTo>
                  <a:pt x="396153" y="360940"/>
                </a:lnTo>
                <a:lnTo>
                  <a:pt x="397921" y="363410"/>
                </a:lnTo>
                <a:lnTo>
                  <a:pt x="400051" y="365056"/>
                </a:lnTo>
                <a:lnTo>
                  <a:pt x="407170" y="36834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73</TotalTime>
  <Words>146</Words>
  <Application>Microsoft Office PowerPoint</Application>
  <PresentationFormat>On-screen Show (4:3)</PresentationFormat>
  <Paragraphs>67</Paragraphs>
  <Slides>20</Slides>
  <Notes>19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Technic</vt:lpstr>
      <vt:lpstr>Microsoft Equation 3.0</vt:lpstr>
      <vt:lpstr>Finishing fractions</vt:lpstr>
      <vt:lpstr>Objectives</vt:lpstr>
      <vt:lpstr>35) ¾ x 5/11</vt:lpstr>
      <vt:lpstr>36) 2/7 x 5/9</vt:lpstr>
      <vt:lpstr>37) ¾ x 7/5</vt:lpstr>
      <vt:lpstr>38) 2/3 x 8/5</vt:lpstr>
      <vt:lpstr>39)3/5 x 5/7</vt:lpstr>
      <vt:lpstr>40) 6/11 x 8/6</vt:lpstr>
      <vt:lpstr>41) 6/13 x 4/9</vt:lpstr>
      <vt:lpstr>42) 5/9 x 6/11</vt:lpstr>
      <vt:lpstr>43) 3/11 x 7/9</vt:lpstr>
      <vt:lpstr>44) 7/9 x 3/5 </vt:lpstr>
      <vt:lpstr>45) 3/10 x 5/9</vt:lpstr>
      <vt:lpstr>46) 5/21 x 14/25</vt:lpstr>
      <vt:lpstr>Dividing fractions</vt:lpstr>
      <vt:lpstr>Collecting data</vt:lpstr>
      <vt:lpstr>Ways to organize data</vt:lpstr>
      <vt:lpstr>Slide 18</vt:lpstr>
      <vt:lpstr>assignment</vt:lpstr>
      <vt:lpstr>Did we meet our objectives?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Ameena</dc:creator>
  <cp:lastModifiedBy>Ameena</cp:lastModifiedBy>
  <cp:revision>9</cp:revision>
  <dcterms:created xsi:type="dcterms:W3CDTF">2009-09-17T18:21:23Z</dcterms:created>
  <dcterms:modified xsi:type="dcterms:W3CDTF">2009-09-17T21:41:09Z</dcterms:modified>
</cp:coreProperties>
</file>